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5" r:id="rId3"/>
    <p:sldId id="295" r:id="rId4"/>
    <p:sldId id="296" r:id="rId5"/>
    <p:sldId id="290" r:id="rId6"/>
    <p:sldId id="291" r:id="rId7"/>
    <p:sldId id="292" r:id="rId8"/>
    <p:sldId id="297" r:id="rId9"/>
    <p:sldId id="298" r:id="rId10"/>
    <p:sldId id="299" r:id="rId11"/>
    <p:sldId id="284" r:id="rId1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111" d="100"/>
          <a:sy n="111" d="100"/>
        </p:scale>
        <p:origin x="17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36332-E893-4A17-AE2F-5248496B98A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8C934CFE-B698-497C-B8B7-1514EF26E4CD}">
      <dgm:prSet phldrT="[Metin]"/>
      <dgm:spPr>
        <a:xfrm rot="10800000">
          <a:off x="0" y="672"/>
          <a:ext cx="3062176" cy="545800"/>
        </a:xfrm>
        <a:solidFill>
          <a:srgbClr val="FFFF0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Hedef Davranışı Belirleme</a:t>
          </a:r>
        </a:p>
      </dgm:t>
    </dgm:pt>
    <dgm:pt modelId="{AA525757-3F14-4714-99E4-78F50DA0D0A1}" type="parTrans" cxnId="{DBDAF520-921B-4BBE-813B-28961BB6C21E}">
      <dgm:prSet/>
      <dgm:spPr/>
      <dgm:t>
        <a:bodyPr/>
        <a:lstStyle/>
        <a:p>
          <a:pPr algn="ctr"/>
          <a:endParaRPr lang="tr-TR"/>
        </a:p>
      </dgm:t>
    </dgm:pt>
    <dgm:pt modelId="{39EAFCBB-1F60-4F83-B47C-3B0AAD7E58A8}" type="sibTrans" cxnId="{DBDAF520-921B-4BBE-813B-28961BB6C21E}">
      <dgm:prSet/>
      <dgm:spPr/>
      <dgm:t>
        <a:bodyPr/>
        <a:lstStyle/>
        <a:p>
          <a:pPr algn="ctr"/>
          <a:endParaRPr lang="tr-TR"/>
        </a:p>
      </dgm:t>
    </dgm:pt>
    <dgm:pt modelId="{D3822B54-2B71-4E0F-B598-755B9C22ADEB}">
      <dgm:prSet phldrT="[Metin]"/>
      <dgm:spPr>
        <a:xfrm rot="10800000">
          <a:off x="0" y="541150"/>
          <a:ext cx="3062176" cy="545800"/>
        </a:xfrm>
        <a:solidFill>
          <a:srgbClr val="92D05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 Giriş ve Model Olma </a:t>
          </a:r>
        </a:p>
      </dgm:t>
    </dgm:pt>
    <dgm:pt modelId="{E5104EF0-AA98-437C-A69F-EA66EDA37AF0}" type="parTrans" cxnId="{C8AF6CE2-BFC0-4F56-B379-06062E3CAA18}">
      <dgm:prSet/>
      <dgm:spPr/>
      <dgm:t>
        <a:bodyPr/>
        <a:lstStyle/>
        <a:p>
          <a:pPr algn="ctr"/>
          <a:endParaRPr lang="tr-TR"/>
        </a:p>
      </dgm:t>
    </dgm:pt>
    <dgm:pt modelId="{8937C881-DA12-4F1C-BD86-5F2199FC749D}" type="sibTrans" cxnId="{C8AF6CE2-BFC0-4F56-B379-06062E3CAA18}">
      <dgm:prSet/>
      <dgm:spPr/>
      <dgm:t>
        <a:bodyPr/>
        <a:lstStyle/>
        <a:p>
          <a:pPr algn="ctr"/>
          <a:endParaRPr lang="tr-TR"/>
        </a:p>
      </dgm:t>
    </dgm:pt>
    <dgm:pt modelId="{ACF38BF1-A1F6-4257-ACA5-EEC3F64DFC00}">
      <dgm:prSet phldrT="[Metin]"/>
      <dgm:spPr>
        <a:xfrm rot="10800000">
          <a:off x="0" y="1081627"/>
          <a:ext cx="3062176" cy="545800"/>
        </a:xfrm>
        <a:solidFill>
          <a:srgbClr val="00B0F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Sembol Sözlüğü Oluşturma</a:t>
          </a:r>
        </a:p>
      </dgm:t>
    </dgm:pt>
    <dgm:pt modelId="{10B328D8-0743-4543-B4C6-23A56C0E1FF2}" type="parTrans" cxnId="{6643B163-1440-4B14-8273-C2ECDE0E9A0F}">
      <dgm:prSet/>
      <dgm:spPr/>
      <dgm:t>
        <a:bodyPr/>
        <a:lstStyle/>
        <a:p>
          <a:pPr algn="ctr"/>
          <a:endParaRPr lang="tr-TR"/>
        </a:p>
      </dgm:t>
    </dgm:pt>
    <dgm:pt modelId="{571C8C57-84C0-4246-BE1E-85E9E005D9FD}" type="sibTrans" cxnId="{6643B163-1440-4B14-8273-C2ECDE0E9A0F}">
      <dgm:prSet/>
      <dgm:spPr/>
      <dgm:t>
        <a:bodyPr/>
        <a:lstStyle/>
        <a:p>
          <a:pPr algn="ctr"/>
          <a:endParaRPr lang="tr-TR"/>
        </a:p>
      </dgm:t>
    </dgm:pt>
    <dgm:pt modelId="{976828F7-7C6E-4A49-8895-513FC9545551}">
      <dgm:prSet/>
      <dgm:spPr>
        <a:xfrm>
          <a:off x="0" y="1622105"/>
          <a:ext cx="3062176" cy="354877"/>
        </a:xfrm>
        <a:solidFill>
          <a:srgbClr val="8064A2">
            <a:lumMod val="60000"/>
            <a:lumOff val="40000"/>
          </a:srgbClr>
        </a:solidFill>
        <a:ln w="25400" cap="flat" cmpd="sng" algn="ctr">
          <a:solidFill>
            <a:sysClr val="windowText" lastClr="000000"/>
          </a:solidFill>
          <a:prstDash val="solid"/>
        </a:ln>
        <a:effectLst/>
      </dgm:spPr>
      <dgm:t>
        <a:bodyPr/>
        <a:lstStyle/>
        <a:p>
          <a:r>
            <a:rPr lang="tr-TR">
              <a:solidFill>
                <a:sysClr val="windowText" lastClr="000000"/>
              </a:solidFill>
              <a:latin typeface="Times New Roman" pitchFamily="18" charset="0"/>
              <a:ea typeface="+mn-ea"/>
              <a:cs typeface="Times New Roman" pitchFamily="18" charset="0"/>
            </a:rPr>
            <a:t>Uygulamayı Pekiştirme</a:t>
          </a:r>
        </a:p>
      </dgm:t>
    </dgm:pt>
    <dgm:pt modelId="{97367B76-0FEC-448D-91FB-50E150737B14}" type="sibTrans" cxnId="{5A3D464D-4879-456D-A88B-16E8515BAFC3}">
      <dgm:prSet/>
      <dgm:spPr/>
      <dgm:t>
        <a:bodyPr/>
        <a:lstStyle/>
        <a:p>
          <a:endParaRPr lang="tr-TR"/>
        </a:p>
      </dgm:t>
    </dgm:pt>
    <dgm:pt modelId="{DE15087C-E52B-4222-AD50-734C2DCAB564}" type="parTrans" cxnId="{5A3D464D-4879-456D-A88B-16E8515BAFC3}">
      <dgm:prSet/>
      <dgm:spPr/>
      <dgm:t>
        <a:bodyPr/>
        <a:lstStyle/>
        <a:p>
          <a:endParaRPr lang="tr-TR"/>
        </a:p>
      </dgm:t>
    </dgm:pt>
    <dgm:pt modelId="{A1F1AEE9-A427-46E9-9A8B-D14C604DD8EA}" type="pres">
      <dgm:prSet presAssocID="{54936332-E893-4A17-AE2F-5248496B98A2}" presName="Name0" presStyleCnt="0">
        <dgm:presLayoutVars>
          <dgm:dir/>
          <dgm:animLvl val="lvl"/>
          <dgm:resizeHandles val="exact"/>
        </dgm:presLayoutVars>
      </dgm:prSet>
      <dgm:spPr/>
      <dgm:t>
        <a:bodyPr/>
        <a:lstStyle/>
        <a:p>
          <a:endParaRPr lang="tr-TR"/>
        </a:p>
      </dgm:t>
    </dgm:pt>
    <dgm:pt modelId="{55B0F5DF-9631-463D-822F-FEACFBA3D9FB}" type="pres">
      <dgm:prSet presAssocID="{976828F7-7C6E-4A49-8895-513FC9545551}" presName="boxAndChildren" presStyleCnt="0"/>
      <dgm:spPr/>
    </dgm:pt>
    <dgm:pt modelId="{8CB89502-31F1-431F-B8D3-895005F5A543}" type="pres">
      <dgm:prSet presAssocID="{976828F7-7C6E-4A49-8895-513FC9545551}" presName="parentTextBox" presStyleLbl="node1" presStyleIdx="0" presStyleCnt="4"/>
      <dgm:spPr>
        <a:prstGeom prst="rect">
          <a:avLst/>
        </a:prstGeom>
      </dgm:spPr>
      <dgm:t>
        <a:bodyPr/>
        <a:lstStyle/>
        <a:p>
          <a:endParaRPr lang="tr-TR"/>
        </a:p>
      </dgm:t>
    </dgm:pt>
    <dgm:pt modelId="{0B2BE563-0E94-439A-BF4A-F3CA237C7915}" type="pres">
      <dgm:prSet presAssocID="{571C8C57-84C0-4246-BE1E-85E9E005D9FD}" presName="sp" presStyleCnt="0"/>
      <dgm:spPr/>
    </dgm:pt>
    <dgm:pt modelId="{55322DA9-6397-468D-B546-94E48BB8B7C6}" type="pres">
      <dgm:prSet presAssocID="{ACF38BF1-A1F6-4257-ACA5-EEC3F64DFC00}" presName="arrowAndChildren" presStyleCnt="0"/>
      <dgm:spPr/>
    </dgm:pt>
    <dgm:pt modelId="{8178734C-AD89-424A-AA1F-CB3AA18EAF08}" type="pres">
      <dgm:prSet presAssocID="{ACF38BF1-A1F6-4257-ACA5-EEC3F64DFC00}" presName="parentTextArrow" presStyleLbl="node1" presStyleIdx="1" presStyleCnt="4"/>
      <dgm:spPr>
        <a:prstGeom prst="upArrowCallout">
          <a:avLst/>
        </a:prstGeom>
      </dgm:spPr>
      <dgm:t>
        <a:bodyPr/>
        <a:lstStyle/>
        <a:p>
          <a:endParaRPr lang="tr-TR"/>
        </a:p>
      </dgm:t>
    </dgm:pt>
    <dgm:pt modelId="{9086266B-4FB8-4B9B-8240-D98ECFE50FD2}" type="pres">
      <dgm:prSet presAssocID="{8937C881-DA12-4F1C-BD86-5F2199FC749D}" presName="sp" presStyleCnt="0"/>
      <dgm:spPr/>
    </dgm:pt>
    <dgm:pt modelId="{38C27793-CD33-4507-BE81-A4BD61C5A492}" type="pres">
      <dgm:prSet presAssocID="{D3822B54-2B71-4E0F-B598-755B9C22ADEB}" presName="arrowAndChildren" presStyleCnt="0"/>
      <dgm:spPr/>
    </dgm:pt>
    <dgm:pt modelId="{40FC9A8E-9FB7-4B45-8547-758E631C7F3D}" type="pres">
      <dgm:prSet presAssocID="{D3822B54-2B71-4E0F-B598-755B9C22ADEB}" presName="parentTextArrow" presStyleLbl="node1" presStyleIdx="2" presStyleCnt="4"/>
      <dgm:spPr>
        <a:prstGeom prst="upArrowCallout">
          <a:avLst/>
        </a:prstGeom>
      </dgm:spPr>
      <dgm:t>
        <a:bodyPr/>
        <a:lstStyle/>
        <a:p>
          <a:endParaRPr lang="tr-TR"/>
        </a:p>
      </dgm:t>
    </dgm:pt>
    <dgm:pt modelId="{F6DD5733-E197-4E59-8C6B-E9939D9091BE}" type="pres">
      <dgm:prSet presAssocID="{39EAFCBB-1F60-4F83-B47C-3B0AAD7E58A8}" presName="sp" presStyleCnt="0"/>
      <dgm:spPr/>
    </dgm:pt>
    <dgm:pt modelId="{46AD21B1-ABB6-40EE-BE03-DD89F9E1AE1E}" type="pres">
      <dgm:prSet presAssocID="{8C934CFE-B698-497C-B8B7-1514EF26E4CD}" presName="arrowAndChildren" presStyleCnt="0"/>
      <dgm:spPr/>
    </dgm:pt>
    <dgm:pt modelId="{119DE66D-2C38-4C95-BAE5-4738BF67A822}" type="pres">
      <dgm:prSet presAssocID="{8C934CFE-B698-497C-B8B7-1514EF26E4CD}" presName="parentTextArrow" presStyleLbl="node1" presStyleIdx="3" presStyleCnt="4"/>
      <dgm:spPr>
        <a:prstGeom prst="upArrowCallout">
          <a:avLst/>
        </a:prstGeom>
      </dgm:spPr>
      <dgm:t>
        <a:bodyPr/>
        <a:lstStyle/>
        <a:p>
          <a:endParaRPr lang="tr-TR"/>
        </a:p>
      </dgm:t>
    </dgm:pt>
  </dgm:ptLst>
  <dgm:cxnLst>
    <dgm:cxn modelId="{6643B163-1440-4B14-8273-C2ECDE0E9A0F}" srcId="{54936332-E893-4A17-AE2F-5248496B98A2}" destId="{ACF38BF1-A1F6-4257-ACA5-EEC3F64DFC00}" srcOrd="2" destOrd="0" parTransId="{10B328D8-0743-4543-B4C6-23A56C0E1FF2}" sibTransId="{571C8C57-84C0-4246-BE1E-85E9E005D9FD}"/>
    <dgm:cxn modelId="{5A3D464D-4879-456D-A88B-16E8515BAFC3}" srcId="{54936332-E893-4A17-AE2F-5248496B98A2}" destId="{976828F7-7C6E-4A49-8895-513FC9545551}" srcOrd="3" destOrd="0" parTransId="{DE15087C-E52B-4222-AD50-734C2DCAB564}" sibTransId="{97367B76-0FEC-448D-91FB-50E150737B14}"/>
    <dgm:cxn modelId="{792B4F9F-0B12-4CEE-9B74-C7CE4276B189}" type="presOf" srcId="{54936332-E893-4A17-AE2F-5248496B98A2}" destId="{A1F1AEE9-A427-46E9-9A8B-D14C604DD8EA}" srcOrd="0" destOrd="0" presId="urn:microsoft.com/office/officeart/2005/8/layout/process4"/>
    <dgm:cxn modelId="{FDB63A74-C97C-45C7-8666-ED29923860BA}" type="presOf" srcId="{ACF38BF1-A1F6-4257-ACA5-EEC3F64DFC00}" destId="{8178734C-AD89-424A-AA1F-CB3AA18EAF08}" srcOrd="0" destOrd="0" presId="urn:microsoft.com/office/officeart/2005/8/layout/process4"/>
    <dgm:cxn modelId="{337FF2F5-47DA-4A20-BC51-8C2AF672A382}" type="presOf" srcId="{976828F7-7C6E-4A49-8895-513FC9545551}" destId="{8CB89502-31F1-431F-B8D3-895005F5A543}" srcOrd="0" destOrd="0" presId="urn:microsoft.com/office/officeart/2005/8/layout/process4"/>
    <dgm:cxn modelId="{F330F982-6850-461D-A5E2-49CBE42291B4}" type="presOf" srcId="{D3822B54-2B71-4E0F-B598-755B9C22ADEB}" destId="{40FC9A8E-9FB7-4B45-8547-758E631C7F3D}" srcOrd="0" destOrd="0" presId="urn:microsoft.com/office/officeart/2005/8/layout/process4"/>
    <dgm:cxn modelId="{DBDAF520-921B-4BBE-813B-28961BB6C21E}" srcId="{54936332-E893-4A17-AE2F-5248496B98A2}" destId="{8C934CFE-B698-497C-B8B7-1514EF26E4CD}" srcOrd="0" destOrd="0" parTransId="{AA525757-3F14-4714-99E4-78F50DA0D0A1}" sibTransId="{39EAFCBB-1F60-4F83-B47C-3B0AAD7E58A8}"/>
    <dgm:cxn modelId="{C684CC16-A888-4874-9D23-F6898807AD9D}" type="presOf" srcId="{8C934CFE-B698-497C-B8B7-1514EF26E4CD}" destId="{119DE66D-2C38-4C95-BAE5-4738BF67A822}" srcOrd="0" destOrd="0" presId="urn:microsoft.com/office/officeart/2005/8/layout/process4"/>
    <dgm:cxn modelId="{C8AF6CE2-BFC0-4F56-B379-06062E3CAA18}" srcId="{54936332-E893-4A17-AE2F-5248496B98A2}" destId="{D3822B54-2B71-4E0F-B598-755B9C22ADEB}" srcOrd="1" destOrd="0" parTransId="{E5104EF0-AA98-437C-A69F-EA66EDA37AF0}" sibTransId="{8937C881-DA12-4F1C-BD86-5F2199FC749D}"/>
    <dgm:cxn modelId="{23A8ED4F-3495-4856-83BA-4F18F178EDC1}" type="presParOf" srcId="{A1F1AEE9-A427-46E9-9A8B-D14C604DD8EA}" destId="{55B0F5DF-9631-463D-822F-FEACFBA3D9FB}" srcOrd="0" destOrd="0" presId="urn:microsoft.com/office/officeart/2005/8/layout/process4"/>
    <dgm:cxn modelId="{193E3D89-92A5-42D9-B62C-4E3378213D0A}" type="presParOf" srcId="{55B0F5DF-9631-463D-822F-FEACFBA3D9FB}" destId="{8CB89502-31F1-431F-B8D3-895005F5A543}" srcOrd="0" destOrd="0" presId="urn:microsoft.com/office/officeart/2005/8/layout/process4"/>
    <dgm:cxn modelId="{D0DA19DE-46C9-463E-A57C-3B4610044550}" type="presParOf" srcId="{A1F1AEE9-A427-46E9-9A8B-D14C604DD8EA}" destId="{0B2BE563-0E94-439A-BF4A-F3CA237C7915}" srcOrd="1" destOrd="0" presId="urn:microsoft.com/office/officeart/2005/8/layout/process4"/>
    <dgm:cxn modelId="{17AEF439-DD77-464B-9F06-673890811C43}" type="presParOf" srcId="{A1F1AEE9-A427-46E9-9A8B-D14C604DD8EA}" destId="{55322DA9-6397-468D-B546-94E48BB8B7C6}" srcOrd="2" destOrd="0" presId="urn:microsoft.com/office/officeart/2005/8/layout/process4"/>
    <dgm:cxn modelId="{7199DCBE-A7BA-4A52-8286-4815AB01DFE8}" type="presParOf" srcId="{55322DA9-6397-468D-B546-94E48BB8B7C6}" destId="{8178734C-AD89-424A-AA1F-CB3AA18EAF08}" srcOrd="0" destOrd="0" presId="urn:microsoft.com/office/officeart/2005/8/layout/process4"/>
    <dgm:cxn modelId="{10BA416A-ED7A-4CA1-A8D4-2F9520ED2EAB}" type="presParOf" srcId="{A1F1AEE9-A427-46E9-9A8B-D14C604DD8EA}" destId="{9086266B-4FB8-4B9B-8240-D98ECFE50FD2}" srcOrd="3" destOrd="0" presId="urn:microsoft.com/office/officeart/2005/8/layout/process4"/>
    <dgm:cxn modelId="{5C6CB081-7804-4D8C-BDDE-2310C98FF12D}" type="presParOf" srcId="{A1F1AEE9-A427-46E9-9A8B-D14C604DD8EA}" destId="{38C27793-CD33-4507-BE81-A4BD61C5A492}" srcOrd="4" destOrd="0" presId="urn:microsoft.com/office/officeart/2005/8/layout/process4"/>
    <dgm:cxn modelId="{5A14475B-F29A-4F06-AF46-ACA9F5F6ECA0}" type="presParOf" srcId="{38C27793-CD33-4507-BE81-A4BD61C5A492}" destId="{40FC9A8E-9FB7-4B45-8547-758E631C7F3D}" srcOrd="0" destOrd="0" presId="urn:microsoft.com/office/officeart/2005/8/layout/process4"/>
    <dgm:cxn modelId="{20503DAC-DC29-497A-AE87-C36646FB58F2}" type="presParOf" srcId="{A1F1AEE9-A427-46E9-9A8B-D14C604DD8EA}" destId="{F6DD5733-E197-4E59-8C6B-E9939D9091BE}" srcOrd="5" destOrd="0" presId="urn:microsoft.com/office/officeart/2005/8/layout/process4"/>
    <dgm:cxn modelId="{8883B19C-DDFD-4E9D-8ECD-9DBB23E30979}" type="presParOf" srcId="{A1F1AEE9-A427-46E9-9A8B-D14C604DD8EA}" destId="{46AD21B1-ABB6-40EE-BE03-DD89F9E1AE1E}" srcOrd="6" destOrd="0" presId="urn:microsoft.com/office/officeart/2005/8/layout/process4"/>
    <dgm:cxn modelId="{456A5801-A56C-4717-B798-28AB943FB4A0}" type="presParOf" srcId="{46AD21B1-ABB6-40EE-BE03-DD89F9E1AE1E}" destId="{119DE66D-2C38-4C95-BAE5-4738BF67A82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936332-E893-4A17-AE2F-5248496B98A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8C934CFE-B698-497C-B8B7-1514EF26E4CD}">
      <dgm:prSet phldrT="[Metin]" custT="1"/>
      <dgm:spPr>
        <a:xfrm rot="10800000">
          <a:off x="0" y="0"/>
          <a:ext cx="4892039" cy="589525"/>
        </a:xfrm>
        <a:solidFill>
          <a:srgbClr val="FFFF00"/>
        </a:solidFill>
        <a:ln w="25400" cap="flat" cmpd="sng" algn="ctr">
          <a:solidFill>
            <a:sysClr val="windowText" lastClr="000000"/>
          </a:solidFill>
          <a:prstDash val="solid"/>
        </a:ln>
        <a:effectLst/>
      </dgm:spPr>
      <dgm:t>
        <a:bodyPr/>
        <a:lstStyle/>
        <a:p>
          <a:pPr algn="ctr"/>
          <a:r>
            <a:rPr lang="tr-TR" sz="1200">
              <a:solidFill>
                <a:sysClr val="windowText" lastClr="000000"/>
              </a:solidFill>
              <a:latin typeface="Times New Roman" pitchFamily="18" charset="0"/>
              <a:ea typeface="+mn-ea"/>
              <a:cs typeface="Times New Roman" pitchFamily="18" charset="0"/>
            </a:rPr>
            <a:t>Hedef</a:t>
          </a:r>
          <a:r>
            <a:rPr lang="tr-TR" sz="1200">
              <a:solidFill>
                <a:sysClr val="windowText" lastClr="000000"/>
              </a:solidFill>
              <a:latin typeface="Calibri"/>
              <a:ea typeface="+mn-ea"/>
              <a:cs typeface="+mn-cs"/>
            </a:rPr>
            <a:t> </a:t>
          </a:r>
          <a:r>
            <a:rPr lang="tr-TR" sz="1200">
              <a:solidFill>
                <a:sysClr val="windowText" lastClr="000000"/>
              </a:solidFill>
              <a:latin typeface="Times New Roman" pitchFamily="18" charset="0"/>
              <a:ea typeface="+mn-ea"/>
              <a:cs typeface="Times New Roman" pitchFamily="18" charset="0"/>
            </a:rPr>
            <a:t>Davranışı Belirleme</a:t>
          </a:r>
        </a:p>
      </dgm:t>
    </dgm:pt>
    <dgm:pt modelId="{AA525757-3F14-4714-99E4-78F50DA0D0A1}" type="parTrans" cxnId="{DBDAF520-921B-4BBE-813B-28961BB6C21E}">
      <dgm:prSet/>
      <dgm:spPr/>
      <dgm:t>
        <a:bodyPr/>
        <a:lstStyle/>
        <a:p>
          <a:pPr algn="ctr"/>
          <a:endParaRPr lang="tr-TR"/>
        </a:p>
      </dgm:t>
    </dgm:pt>
    <dgm:pt modelId="{39EAFCBB-1F60-4F83-B47C-3B0AAD7E58A8}" type="sibTrans" cxnId="{DBDAF520-921B-4BBE-813B-28961BB6C21E}">
      <dgm:prSet/>
      <dgm:spPr/>
      <dgm:t>
        <a:bodyPr/>
        <a:lstStyle/>
        <a:p>
          <a:pPr algn="ctr"/>
          <a:endParaRPr lang="tr-TR"/>
        </a:p>
      </dgm:t>
    </dgm:pt>
    <dgm:pt modelId="{9117F83E-A9AF-4C9E-AC2D-AA002E6F8ED3}">
      <dgm:prSet phldrT="[Metin]" custT="1"/>
      <dgm:spPr>
        <a:xfrm rot="10800000">
          <a:off x="0" y="2335222"/>
          <a:ext cx="4892039" cy="589525"/>
        </a:xfrm>
        <a:solidFill>
          <a:srgbClr val="FF66CC"/>
        </a:solidFill>
        <a:ln w="25400" cap="flat" cmpd="sng" algn="ctr">
          <a:solidFill>
            <a:sysClr val="windowText" lastClr="000000"/>
          </a:solidFill>
          <a:prstDash val="solid"/>
        </a:ln>
        <a:effectLst/>
      </dgm:spPr>
      <dgm:t>
        <a:bodyPr/>
        <a:lstStyle/>
        <a:p>
          <a:pPr algn="ctr"/>
          <a:r>
            <a:rPr lang="tr-TR" sz="1200">
              <a:solidFill>
                <a:sysClr val="windowText" lastClr="000000"/>
              </a:solidFill>
              <a:latin typeface="Times New Roman" pitchFamily="18" charset="0"/>
              <a:ea typeface="+mn-ea"/>
              <a:cs typeface="Times New Roman" pitchFamily="18" charset="0"/>
            </a:rPr>
            <a:t>AKILLI Tahta ile Sosyal Öyküyü Sunma </a:t>
          </a:r>
        </a:p>
      </dgm:t>
    </dgm:pt>
    <dgm:pt modelId="{1889CAC6-EA5C-424A-B921-A4C7960DD8F8}" type="parTrans" cxnId="{0205FA49-24E3-4478-83A1-C49CD896D9CF}">
      <dgm:prSet/>
      <dgm:spPr/>
      <dgm:t>
        <a:bodyPr/>
        <a:lstStyle/>
        <a:p>
          <a:pPr algn="ctr"/>
          <a:endParaRPr lang="tr-TR"/>
        </a:p>
      </dgm:t>
    </dgm:pt>
    <dgm:pt modelId="{50E73562-6524-4F9B-A8BE-5D7DE3368F5E}" type="sibTrans" cxnId="{0205FA49-24E3-4478-83A1-C49CD896D9CF}">
      <dgm:prSet/>
      <dgm:spPr/>
      <dgm:t>
        <a:bodyPr/>
        <a:lstStyle/>
        <a:p>
          <a:pPr algn="ctr"/>
          <a:endParaRPr lang="tr-TR"/>
        </a:p>
      </dgm:t>
    </dgm:pt>
    <dgm:pt modelId="{D3822B54-2B71-4E0F-B598-755B9C22ADEB}">
      <dgm:prSet phldrT="[Metin]" custT="1"/>
      <dgm:spPr>
        <a:xfrm rot="10800000">
          <a:off x="0" y="583893"/>
          <a:ext cx="4892039" cy="589525"/>
        </a:xfrm>
        <a:solidFill>
          <a:srgbClr val="92D050"/>
        </a:solidFill>
        <a:ln w="25400" cap="flat" cmpd="sng" algn="ctr">
          <a:solidFill>
            <a:sysClr val="windowText" lastClr="000000"/>
          </a:solidFill>
          <a:prstDash val="solid"/>
        </a:ln>
        <a:effectLst/>
      </dgm:spPr>
      <dgm:t>
        <a:bodyPr/>
        <a:lstStyle/>
        <a:p>
          <a:pPr algn="ctr"/>
          <a:r>
            <a:rPr lang="tr-TR" sz="1200">
              <a:solidFill>
                <a:sysClr val="windowText" lastClr="000000"/>
              </a:solidFill>
              <a:latin typeface="Times New Roman" pitchFamily="18" charset="0"/>
              <a:ea typeface="+mn-ea"/>
              <a:cs typeface="Times New Roman" pitchFamily="18" charset="0"/>
            </a:rPr>
            <a:t>Sosyal Öykü Hazırlama</a:t>
          </a:r>
        </a:p>
      </dgm:t>
    </dgm:pt>
    <dgm:pt modelId="{E5104EF0-AA98-437C-A69F-EA66EDA37AF0}" type="parTrans" cxnId="{C8AF6CE2-BFC0-4F56-B379-06062E3CAA18}">
      <dgm:prSet/>
      <dgm:spPr/>
      <dgm:t>
        <a:bodyPr/>
        <a:lstStyle/>
        <a:p>
          <a:pPr algn="ctr"/>
          <a:endParaRPr lang="tr-TR"/>
        </a:p>
      </dgm:t>
    </dgm:pt>
    <dgm:pt modelId="{8937C881-DA12-4F1C-BD86-5F2199FC749D}" type="sibTrans" cxnId="{C8AF6CE2-BFC0-4F56-B379-06062E3CAA18}">
      <dgm:prSet/>
      <dgm:spPr/>
      <dgm:t>
        <a:bodyPr/>
        <a:lstStyle/>
        <a:p>
          <a:pPr algn="ctr"/>
          <a:endParaRPr lang="tr-TR"/>
        </a:p>
      </dgm:t>
    </dgm:pt>
    <dgm:pt modelId="{ACF38BF1-A1F6-4257-ACA5-EEC3F64DFC00}">
      <dgm:prSet phldrT="[Metin]" custT="1"/>
      <dgm:spPr>
        <a:xfrm rot="10800000">
          <a:off x="0" y="1167670"/>
          <a:ext cx="4892039" cy="589525"/>
        </a:xfrm>
        <a:solidFill>
          <a:srgbClr val="00B0F0"/>
        </a:solidFill>
        <a:ln w="25400" cap="flat" cmpd="sng" algn="ctr">
          <a:solidFill>
            <a:sysClr val="windowText" lastClr="000000"/>
          </a:solidFill>
          <a:prstDash val="solid"/>
        </a:ln>
        <a:effectLst/>
      </dgm:spPr>
      <dgm:t>
        <a:bodyPr/>
        <a:lstStyle/>
        <a:p>
          <a:pPr algn="ctr"/>
          <a:r>
            <a:rPr lang="tr-TR" sz="1200">
              <a:solidFill>
                <a:sysClr val="windowText" lastClr="000000"/>
              </a:solidFill>
              <a:latin typeface="Times New Roman" pitchFamily="18" charset="0"/>
              <a:ea typeface="+mn-ea"/>
              <a:cs typeface="Times New Roman" pitchFamily="18" charset="0"/>
            </a:rPr>
            <a:t>Bilgisayar Kullanma</a:t>
          </a:r>
        </a:p>
      </dgm:t>
    </dgm:pt>
    <dgm:pt modelId="{10B328D8-0743-4543-B4C6-23A56C0E1FF2}" type="parTrans" cxnId="{6643B163-1440-4B14-8273-C2ECDE0E9A0F}">
      <dgm:prSet/>
      <dgm:spPr/>
      <dgm:t>
        <a:bodyPr/>
        <a:lstStyle/>
        <a:p>
          <a:pPr algn="ctr"/>
          <a:endParaRPr lang="tr-TR"/>
        </a:p>
      </dgm:t>
    </dgm:pt>
    <dgm:pt modelId="{571C8C57-84C0-4246-BE1E-85E9E005D9FD}" type="sibTrans" cxnId="{6643B163-1440-4B14-8273-C2ECDE0E9A0F}">
      <dgm:prSet/>
      <dgm:spPr/>
      <dgm:t>
        <a:bodyPr/>
        <a:lstStyle/>
        <a:p>
          <a:pPr algn="ctr"/>
          <a:endParaRPr lang="tr-TR"/>
        </a:p>
      </dgm:t>
    </dgm:pt>
    <dgm:pt modelId="{E58D5915-F815-465B-83BD-848EA682E399}">
      <dgm:prSet custT="1"/>
      <dgm:spPr>
        <a:xfrm rot="10800000">
          <a:off x="0" y="1751446"/>
          <a:ext cx="4892039" cy="589525"/>
        </a:xfrm>
        <a:solidFill>
          <a:srgbClr val="4F81BD">
            <a:hueOff val="0"/>
            <a:satOff val="0"/>
            <a:lumOff val="0"/>
            <a:alphaOff val="0"/>
          </a:srgbClr>
        </a:solidFill>
        <a:ln w="25400" cap="flat" cmpd="sng" algn="ctr">
          <a:solidFill>
            <a:sysClr val="windowText" lastClr="000000"/>
          </a:solidFill>
          <a:prstDash val="solid"/>
        </a:ln>
        <a:effectLst/>
      </dgm:spPr>
      <dgm:t>
        <a:bodyPr/>
        <a:lstStyle/>
        <a:p>
          <a:r>
            <a:rPr lang="tr-TR" sz="1200">
              <a:solidFill>
                <a:sysClr val="windowText" lastClr="000000"/>
              </a:solidFill>
              <a:latin typeface="Times New Roman" pitchFamily="18" charset="0"/>
              <a:ea typeface="+mn-ea"/>
              <a:cs typeface="Times New Roman" pitchFamily="18" charset="0"/>
            </a:rPr>
            <a:t>Kendine Model Olma Kullanma</a:t>
          </a:r>
        </a:p>
      </dgm:t>
    </dgm:pt>
    <dgm:pt modelId="{B61D04A4-559F-4508-A557-5EA72ACC5274}" type="parTrans" cxnId="{CCB04C65-C017-4707-83E9-820E9FB0ECB2}">
      <dgm:prSet/>
      <dgm:spPr/>
      <dgm:t>
        <a:bodyPr/>
        <a:lstStyle/>
        <a:p>
          <a:endParaRPr lang="tr-TR"/>
        </a:p>
      </dgm:t>
    </dgm:pt>
    <dgm:pt modelId="{42459528-42C9-4B9B-8571-CC12DB5D4C61}" type="sibTrans" cxnId="{CCB04C65-C017-4707-83E9-820E9FB0ECB2}">
      <dgm:prSet/>
      <dgm:spPr/>
      <dgm:t>
        <a:bodyPr/>
        <a:lstStyle/>
        <a:p>
          <a:endParaRPr lang="tr-TR"/>
        </a:p>
      </dgm:t>
    </dgm:pt>
    <dgm:pt modelId="{976828F7-7C6E-4A49-8895-513FC9545551}">
      <dgm:prSet custT="1"/>
      <dgm:spPr>
        <a:xfrm>
          <a:off x="0" y="3502775"/>
          <a:ext cx="4892039" cy="383306"/>
        </a:xfrm>
        <a:solidFill>
          <a:srgbClr val="8064A2">
            <a:lumMod val="40000"/>
            <a:lumOff val="60000"/>
          </a:srgbClr>
        </a:solidFill>
        <a:ln w="25400" cap="flat" cmpd="sng" algn="ctr">
          <a:solidFill>
            <a:sysClr val="windowText" lastClr="000000"/>
          </a:solidFill>
          <a:prstDash val="solid"/>
        </a:ln>
        <a:effectLst/>
      </dgm:spPr>
      <dgm:t>
        <a:bodyPr/>
        <a:lstStyle/>
        <a:p>
          <a:r>
            <a:rPr lang="tr-TR" sz="1200">
              <a:solidFill>
                <a:sysClr val="windowText" lastClr="000000"/>
              </a:solidFill>
              <a:latin typeface="Times New Roman" pitchFamily="18" charset="0"/>
              <a:ea typeface="+mn-ea"/>
              <a:cs typeface="Times New Roman" pitchFamily="18" charset="0"/>
            </a:rPr>
            <a:t>Doğal Ortamlarda Beceriyi Pratik Etme </a:t>
          </a:r>
        </a:p>
      </dgm:t>
    </dgm:pt>
    <dgm:pt modelId="{97367B76-0FEC-448D-91FB-50E150737B14}" type="sibTrans" cxnId="{5A3D464D-4879-456D-A88B-16E8515BAFC3}">
      <dgm:prSet/>
      <dgm:spPr/>
      <dgm:t>
        <a:bodyPr/>
        <a:lstStyle/>
        <a:p>
          <a:endParaRPr lang="tr-TR"/>
        </a:p>
      </dgm:t>
    </dgm:pt>
    <dgm:pt modelId="{DE15087C-E52B-4222-AD50-734C2DCAB564}" type="parTrans" cxnId="{5A3D464D-4879-456D-A88B-16E8515BAFC3}">
      <dgm:prSet/>
      <dgm:spPr/>
      <dgm:t>
        <a:bodyPr/>
        <a:lstStyle/>
        <a:p>
          <a:endParaRPr lang="tr-TR"/>
        </a:p>
      </dgm:t>
    </dgm:pt>
    <dgm:pt modelId="{A1F1AEE9-A427-46E9-9A8B-D14C604DD8EA}" type="pres">
      <dgm:prSet presAssocID="{54936332-E893-4A17-AE2F-5248496B98A2}" presName="Name0" presStyleCnt="0">
        <dgm:presLayoutVars>
          <dgm:dir/>
          <dgm:animLvl val="lvl"/>
          <dgm:resizeHandles val="exact"/>
        </dgm:presLayoutVars>
      </dgm:prSet>
      <dgm:spPr/>
      <dgm:t>
        <a:bodyPr/>
        <a:lstStyle/>
        <a:p>
          <a:endParaRPr lang="tr-TR"/>
        </a:p>
      </dgm:t>
    </dgm:pt>
    <dgm:pt modelId="{55B0F5DF-9631-463D-822F-FEACFBA3D9FB}" type="pres">
      <dgm:prSet presAssocID="{976828F7-7C6E-4A49-8895-513FC9545551}" presName="boxAndChildren" presStyleCnt="0"/>
      <dgm:spPr/>
    </dgm:pt>
    <dgm:pt modelId="{8CB89502-31F1-431F-B8D3-895005F5A543}" type="pres">
      <dgm:prSet presAssocID="{976828F7-7C6E-4A49-8895-513FC9545551}" presName="parentTextBox" presStyleLbl="node1" presStyleIdx="0" presStyleCnt="6"/>
      <dgm:spPr>
        <a:prstGeom prst="rect">
          <a:avLst/>
        </a:prstGeom>
      </dgm:spPr>
      <dgm:t>
        <a:bodyPr/>
        <a:lstStyle/>
        <a:p>
          <a:endParaRPr lang="tr-TR"/>
        </a:p>
      </dgm:t>
    </dgm:pt>
    <dgm:pt modelId="{354DB015-8034-4425-AA4D-8B31CAFB6463}" type="pres">
      <dgm:prSet presAssocID="{50E73562-6524-4F9B-A8BE-5D7DE3368F5E}" presName="sp" presStyleCnt="0"/>
      <dgm:spPr/>
    </dgm:pt>
    <dgm:pt modelId="{58968FEF-A00E-4F91-B2D3-483AFA09698A}" type="pres">
      <dgm:prSet presAssocID="{9117F83E-A9AF-4C9E-AC2D-AA002E6F8ED3}" presName="arrowAndChildren" presStyleCnt="0"/>
      <dgm:spPr/>
    </dgm:pt>
    <dgm:pt modelId="{14E02330-C052-4057-8108-5F57433C0DDB}" type="pres">
      <dgm:prSet presAssocID="{9117F83E-A9AF-4C9E-AC2D-AA002E6F8ED3}" presName="parentTextArrow" presStyleLbl="node1" presStyleIdx="1" presStyleCnt="6"/>
      <dgm:spPr>
        <a:prstGeom prst="upArrowCallout">
          <a:avLst/>
        </a:prstGeom>
      </dgm:spPr>
      <dgm:t>
        <a:bodyPr/>
        <a:lstStyle/>
        <a:p>
          <a:endParaRPr lang="tr-TR"/>
        </a:p>
      </dgm:t>
    </dgm:pt>
    <dgm:pt modelId="{294B793B-446B-485B-9CEB-BC1DE9E3107A}" type="pres">
      <dgm:prSet presAssocID="{42459528-42C9-4B9B-8571-CC12DB5D4C61}" presName="sp" presStyleCnt="0"/>
      <dgm:spPr/>
    </dgm:pt>
    <dgm:pt modelId="{3C416B5E-84B5-4202-8148-02F3731A3FF3}" type="pres">
      <dgm:prSet presAssocID="{E58D5915-F815-465B-83BD-848EA682E399}" presName="arrowAndChildren" presStyleCnt="0"/>
      <dgm:spPr/>
    </dgm:pt>
    <dgm:pt modelId="{C02934C0-83C1-40BC-9E28-3EEAC11A6550}" type="pres">
      <dgm:prSet presAssocID="{E58D5915-F815-465B-83BD-848EA682E399}" presName="parentTextArrow" presStyleLbl="node1" presStyleIdx="2" presStyleCnt="6"/>
      <dgm:spPr>
        <a:prstGeom prst="upArrowCallout">
          <a:avLst/>
        </a:prstGeom>
      </dgm:spPr>
      <dgm:t>
        <a:bodyPr/>
        <a:lstStyle/>
        <a:p>
          <a:endParaRPr lang="tr-TR"/>
        </a:p>
      </dgm:t>
    </dgm:pt>
    <dgm:pt modelId="{0B2BE563-0E94-439A-BF4A-F3CA237C7915}" type="pres">
      <dgm:prSet presAssocID="{571C8C57-84C0-4246-BE1E-85E9E005D9FD}" presName="sp" presStyleCnt="0"/>
      <dgm:spPr/>
    </dgm:pt>
    <dgm:pt modelId="{55322DA9-6397-468D-B546-94E48BB8B7C6}" type="pres">
      <dgm:prSet presAssocID="{ACF38BF1-A1F6-4257-ACA5-EEC3F64DFC00}" presName="arrowAndChildren" presStyleCnt="0"/>
      <dgm:spPr/>
    </dgm:pt>
    <dgm:pt modelId="{8178734C-AD89-424A-AA1F-CB3AA18EAF08}" type="pres">
      <dgm:prSet presAssocID="{ACF38BF1-A1F6-4257-ACA5-EEC3F64DFC00}" presName="parentTextArrow" presStyleLbl="node1" presStyleIdx="3" presStyleCnt="6"/>
      <dgm:spPr>
        <a:prstGeom prst="upArrowCallout">
          <a:avLst/>
        </a:prstGeom>
      </dgm:spPr>
      <dgm:t>
        <a:bodyPr/>
        <a:lstStyle/>
        <a:p>
          <a:endParaRPr lang="tr-TR"/>
        </a:p>
      </dgm:t>
    </dgm:pt>
    <dgm:pt modelId="{9086266B-4FB8-4B9B-8240-D98ECFE50FD2}" type="pres">
      <dgm:prSet presAssocID="{8937C881-DA12-4F1C-BD86-5F2199FC749D}" presName="sp" presStyleCnt="0"/>
      <dgm:spPr/>
    </dgm:pt>
    <dgm:pt modelId="{38C27793-CD33-4507-BE81-A4BD61C5A492}" type="pres">
      <dgm:prSet presAssocID="{D3822B54-2B71-4E0F-B598-755B9C22ADEB}" presName="arrowAndChildren" presStyleCnt="0"/>
      <dgm:spPr/>
    </dgm:pt>
    <dgm:pt modelId="{40FC9A8E-9FB7-4B45-8547-758E631C7F3D}" type="pres">
      <dgm:prSet presAssocID="{D3822B54-2B71-4E0F-B598-755B9C22ADEB}" presName="parentTextArrow" presStyleLbl="node1" presStyleIdx="4" presStyleCnt="6"/>
      <dgm:spPr>
        <a:prstGeom prst="upArrowCallout">
          <a:avLst/>
        </a:prstGeom>
      </dgm:spPr>
      <dgm:t>
        <a:bodyPr/>
        <a:lstStyle/>
        <a:p>
          <a:endParaRPr lang="tr-TR"/>
        </a:p>
      </dgm:t>
    </dgm:pt>
    <dgm:pt modelId="{F6DD5733-E197-4E59-8C6B-E9939D9091BE}" type="pres">
      <dgm:prSet presAssocID="{39EAFCBB-1F60-4F83-B47C-3B0AAD7E58A8}" presName="sp" presStyleCnt="0"/>
      <dgm:spPr/>
    </dgm:pt>
    <dgm:pt modelId="{46AD21B1-ABB6-40EE-BE03-DD89F9E1AE1E}" type="pres">
      <dgm:prSet presAssocID="{8C934CFE-B698-497C-B8B7-1514EF26E4CD}" presName="arrowAndChildren" presStyleCnt="0"/>
      <dgm:spPr/>
    </dgm:pt>
    <dgm:pt modelId="{119DE66D-2C38-4C95-BAE5-4738BF67A822}" type="pres">
      <dgm:prSet presAssocID="{8C934CFE-B698-497C-B8B7-1514EF26E4CD}" presName="parentTextArrow" presStyleLbl="node1" presStyleIdx="5" presStyleCnt="6" custLinFactNeighborY="-20"/>
      <dgm:spPr>
        <a:prstGeom prst="upArrowCallout">
          <a:avLst/>
        </a:prstGeom>
      </dgm:spPr>
      <dgm:t>
        <a:bodyPr/>
        <a:lstStyle/>
        <a:p>
          <a:endParaRPr lang="tr-TR"/>
        </a:p>
      </dgm:t>
    </dgm:pt>
  </dgm:ptLst>
  <dgm:cxnLst>
    <dgm:cxn modelId="{0BBE0341-3EA4-49CE-9857-C4D9F972ED44}" type="presOf" srcId="{E58D5915-F815-465B-83BD-848EA682E399}" destId="{C02934C0-83C1-40BC-9E28-3EEAC11A6550}" srcOrd="0" destOrd="0" presId="urn:microsoft.com/office/officeart/2005/8/layout/process4"/>
    <dgm:cxn modelId="{D84AA14D-7E76-417E-8FAD-F7E2B1281875}" type="presOf" srcId="{54936332-E893-4A17-AE2F-5248496B98A2}" destId="{A1F1AEE9-A427-46E9-9A8B-D14C604DD8EA}" srcOrd="0" destOrd="0" presId="urn:microsoft.com/office/officeart/2005/8/layout/process4"/>
    <dgm:cxn modelId="{0205FA49-24E3-4478-83A1-C49CD896D9CF}" srcId="{54936332-E893-4A17-AE2F-5248496B98A2}" destId="{9117F83E-A9AF-4C9E-AC2D-AA002E6F8ED3}" srcOrd="4" destOrd="0" parTransId="{1889CAC6-EA5C-424A-B921-A4C7960DD8F8}" sibTransId="{50E73562-6524-4F9B-A8BE-5D7DE3368F5E}"/>
    <dgm:cxn modelId="{83498580-4A95-4202-9ADF-6D01CA26CB11}" type="presOf" srcId="{D3822B54-2B71-4E0F-B598-755B9C22ADEB}" destId="{40FC9A8E-9FB7-4B45-8547-758E631C7F3D}" srcOrd="0" destOrd="0" presId="urn:microsoft.com/office/officeart/2005/8/layout/process4"/>
    <dgm:cxn modelId="{CCB04C65-C017-4707-83E9-820E9FB0ECB2}" srcId="{54936332-E893-4A17-AE2F-5248496B98A2}" destId="{E58D5915-F815-465B-83BD-848EA682E399}" srcOrd="3" destOrd="0" parTransId="{B61D04A4-559F-4508-A557-5EA72ACC5274}" sibTransId="{42459528-42C9-4B9B-8571-CC12DB5D4C61}"/>
    <dgm:cxn modelId="{C8AF6CE2-BFC0-4F56-B379-06062E3CAA18}" srcId="{54936332-E893-4A17-AE2F-5248496B98A2}" destId="{D3822B54-2B71-4E0F-B598-755B9C22ADEB}" srcOrd="1" destOrd="0" parTransId="{E5104EF0-AA98-437C-A69F-EA66EDA37AF0}" sibTransId="{8937C881-DA12-4F1C-BD86-5F2199FC749D}"/>
    <dgm:cxn modelId="{6643B163-1440-4B14-8273-C2ECDE0E9A0F}" srcId="{54936332-E893-4A17-AE2F-5248496B98A2}" destId="{ACF38BF1-A1F6-4257-ACA5-EEC3F64DFC00}" srcOrd="2" destOrd="0" parTransId="{10B328D8-0743-4543-B4C6-23A56C0E1FF2}" sibTransId="{571C8C57-84C0-4246-BE1E-85E9E005D9FD}"/>
    <dgm:cxn modelId="{DC768192-1530-4BC8-9159-F217FF3EDC74}" type="presOf" srcId="{976828F7-7C6E-4A49-8895-513FC9545551}" destId="{8CB89502-31F1-431F-B8D3-895005F5A543}" srcOrd="0" destOrd="0" presId="urn:microsoft.com/office/officeart/2005/8/layout/process4"/>
    <dgm:cxn modelId="{5A3D464D-4879-456D-A88B-16E8515BAFC3}" srcId="{54936332-E893-4A17-AE2F-5248496B98A2}" destId="{976828F7-7C6E-4A49-8895-513FC9545551}" srcOrd="5" destOrd="0" parTransId="{DE15087C-E52B-4222-AD50-734C2DCAB564}" sibTransId="{97367B76-0FEC-448D-91FB-50E150737B14}"/>
    <dgm:cxn modelId="{487ACF0F-FE6C-4E77-AC92-B0AFA3BE98C9}" type="presOf" srcId="{9117F83E-A9AF-4C9E-AC2D-AA002E6F8ED3}" destId="{14E02330-C052-4057-8108-5F57433C0DDB}" srcOrd="0" destOrd="0" presId="urn:microsoft.com/office/officeart/2005/8/layout/process4"/>
    <dgm:cxn modelId="{1280D0D7-7E43-44DF-8340-241A7D35A32A}" type="presOf" srcId="{ACF38BF1-A1F6-4257-ACA5-EEC3F64DFC00}" destId="{8178734C-AD89-424A-AA1F-CB3AA18EAF08}" srcOrd="0" destOrd="0" presId="urn:microsoft.com/office/officeart/2005/8/layout/process4"/>
    <dgm:cxn modelId="{DBDAF520-921B-4BBE-813B-28961BB6C21E}" srcId="{54936332-E893-4A17-AE2F-5248496B98A2}" destId="{8C934CFE-B698-497C-B8B7-1514EF26E4CD}" srcOrd="0" destOrd="0" parTransId="{AA525757-3F14-4714-99E4-78F50DA0D0A1}" sibTransId="{39EAFCBB-1F60-4F83-B47C-3B0AAD7E58A8}"/>
    <dgm:cxn modelId="{2C1CAFF3-C8DA-4A25-9134-71840E0BDCE3}" type="presOf" srcId="{8C934CFE-B698-497C-B8B7-1514EF26E4CD}" destId="{119DE66D-2C38-4C95-BAE5-4738BF67A822}" srcOrd="0" destOrd="0" presId="urn:microsoft.com/office/officeart/2005/8/layout/process4"/>
    <dgm:cxn modelId="{4519E9CB-2B81-45B8-8BE8-D4066BF0E7DC}" type="presParOf" srcId="{A1F1AEE9-A427-46E9-9A8B-D14C604DD8EA}" destId="{55B0F5DF-9631-463D-822F-FEACFBA3D9FB}" srcOrd="0" destOrd="0" presId="urn:microsoft.com/office/officeart/2005/8/layout/process4"/>
    <dgm:cxn modelId="{F800E7C5-229E-49CB-8041-A4F4689B0B01}" type="presParOf" srcId="{55B0F5DF-9631-463D-822F-FEACFBA3D9FB}" destId="{8CB89502-31F1-431F-B8D3-895005F5A543}" srcOrd="0" destOrd="0" presId="urn:microsoft.com/office/officeart/2005/8/layout/process4"/>
    <dgm:cxn modelId="{5947E852-9373-42E3-93EC-E82DBFF4B357}" type="presParOf" srcId="{A1F1AEE9-A427-46E9-9A8B-D14C604DD8EA}" destId="{354DB015-8034-4425-AA4D-8B31CAFB6463}" srcOrd="1" destOrd="0" presId="urn:microsoft.com/office/officeart/2005/8/layout/process4"/>
    <dgm:cxn modelId="{772963BE-812A-49DB-8AD1-53EC0EF58020}" type="presParOf" srcId="{A1F1AEE9-A427-46E9-9A8B-D14C604DD8EA}" destId="{58968FEF-A00E-4F91-B2D3-483AFA09698A}" srcOrd="2" destOrd="0" presId="urn:microsoft.com/office/officeart/2005/8/layout/process4"/>
    <dgm:cxn modelId="{E1E41315-F5C8-431A-B6C2-CA684C1F4F56}" type="presParOf" srcId="{58968FEF-A00E-4F91-B2D3-483AFA09698A}" destId="{14E02330-C052-4057-8108-5F57433C0DDB}" srcOrd="0" destOrd="0" presId="urn:microsoft.com/office/officeart/2005/8/layout/process4"/>
    <dgm:cxn modelId="{86FC9A70-9D74-4ACF-BB02-6EB366767B85}" type="presParOf" srcId="{A1F1AEE9-A427-46E9-9A8B-D14C604DD8EA}" destId="{294B793B-446B-485B-9CEB-BC1DE9E3107A}" srcOrd="3" destOrd="0" presId="urn:microsoft.com/office/officeart/2005/8/layout/process4"/>
    <dgm:cxn modelId="{4E722C42-4EBB-4CCE-93E3-A7DBB2CD8B1D}" type="presParOf" srcId="{A1F1AEE9-A427-46E9-9A8B-D14C604DD8EA}" destId="{3C416B5E-84B5-4202-8148-02F3731A3FF3}" srcOrd="4" destOrd="0" presId="urn:microsoft.com/office/officeart/2005/8/layout/process4"/>
    <dgm:cxn modelId="{0A8733BA-9332-4450-A544-4E64D97DD547}" type="presParOf" srcId="{3C416B5E-84B5-4202-8148-02F3731A3FF3}" destId="{C02934C0-83C1-40BC-9E28-3EEAC11A6550}" srcOrd="0" destOrd="0" presId="urn:microsoft.com/office/officeart/2005/8/layout/process4"/>
    <dgm:cxn modelId="{E57B3395-5704-41FD-A938-128D49C75EC3}" type="presParOf" srcId="{A1F1AEE9-A427-46E9-9A8B-D14C604DD8EA}" destId="{0B2BE563-0E94-439A-BF4A-F3CA237C7915}" srcOrd="5" destOrd="0" presId="urn:microsoft.com/office/officeart/2005/8/layout/process4"/>
    <dgm:cxn modelId="{3029CCE6-0BAE-44FD-8221-72FA1C410B0A}" type="presParOf" srcId="{A1F1AEE9-A427-46E9-9A8B-D14C604DD8EA}" destId="{55322DA9-6397-468D-B546-94E48BB8B7C6}" srcOrd="6" destOrd="0" presId="urn:microsoft.com/office/officeart/2005/8/layout/process4"/>
    <dgm:cxn modelId="{C3F56B88-08E0-4DDA-B5CD-BF02EE2DA9D5}" type="presParOf" srcId="{55322DA9-6397-468D-B546-94E48BB8B7C6}" destId="{8178734C-AD89-424A-AA1F-CB3AA18EAF08}" srcOrd="0" destOrd="0" presId="urn:microsoft.com/office/officeart/2005/8/layout/process4"/>
    <dgm:cxn modelId="{61F1A8DE-0AC9-4F0A-A165-5C16807F8E53}" type="presParOf" srcId="{A1F1AEE9-A427-46E9-9A8B-D14C604DD8EA}" destId="{9086266B-4FB8-4B9B-8240-D98ECFE50FD2}" srcOrd="7" destOrd="0" presId="urn:microsoft.com/office/officeart/2005/8/layout/process4"/>
    <dgm:cxn modelId="{4A9AF65A-705A-4F41-B602-16B6538E3347}" type="presParOf" srcId="{A1F1AEE9-A427-46E9-9A8B-D14C604DD8EA}" destId="{38C27793-CD33-4507-BE81-A4BD61C5A492}" srcOrd="8" destOrd="0" presId="urn:microsoft.com/office/officeart/2005/8/layout/process4"/>
    <dgm:cxn modelId="{60A55ADD-2DE1-4CC1-BFFF-15E55413C7FB}" type="presParOf" srcId="{38C27793-CD33-4507-BE81-A4BD61C5A492}" destId="{40FC9A8E-9FB7-4B45-8547-758E631C7F3D}" srcOrd="0" destOrd="0" presId="urn:microsoft.com/office/officeart/2005/8/layout/process4"/>
    <dgm:cxn modelId="{8B3E07CB-4DCB-4137-9346-329F2CF6D186}" type="presParOf" srcId="{A1F1AEE9-A427-46E9-9A8B-D14C604DD8EA}" destId="{F6DD5733-E197-4E59-8C6B-E9939D9091BE}" srcOrd="9" destOrd="0" presId="urn:microsoft.com/office/officeart/2005/8/layout/process4"/>
    <dgm:cxn modelId="{B703687E-7857-4052-9EAB-205B28F3FAA4}" type="presParOf" srcId="{A1F1AEE9-A427-46E9-9A8B-D14C604DD8EA}" destId="{46AD21B1-ABB6-40EE-BE03-DD89F9E1AE1E}" srcOrd="10" destOrd="0" presId="urn:microsoft.com/office/officeart/2005/8/layout/process4"/>
    <dgm:cxn modelId="{9FCBCB6D-3C29-4240-9E82-05572569F7D3}" type="presParOf" srcId="{46AD21B1-ABB6-40EE-BE03-DD89F9E1AE1E}" destId="{119DE66D-2C38-4C95-BAE5-4738BF67A82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89502-31F1-431F-B8D3-895005F5A543}">
      <dsp:nvSpPr>
        <dsp:cNvPr id="0" name=""/>
        <dsp:cNvSpPr/>
      </dsp:nvSpPr>
      <dsp:spPr>
        <a:xfrm>
          <a:off x="0" y="2657796"/>
          <a:ext cx="5976663" cy="581460"/>
        </a:xfrm>
        <a:prstGeom prst="rect">
          <a:avLst/>
        </a:prstGeom>
        <a:solidFill>
          <a:srgbClr val="8064A2">
            <a:lumMod val="60000"/>
            <a:lumOff val="40000"/>
          </a:srgbClr>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a:solidFill>
                <a:sysClr val="windowText" lastClr="000000"/>
              </a:solidFill>
              <a:latin typeface="Times New Roman" pitchFamily="18" charset="0"/>
              <a:ea typeface="+mn-ea"/>
              <a:cs typeface="Times New Roman" pitchFamily="18" charset="0"/>
            </a:rPr>
            <a:t>Uygulamayı Pekiştirme</a:t>
          </a:r>
        </a:p>
      </dsp:txBody>
      <dsp:txXfrm>
        <a:off x="0" y="2657796"/>
        <a:ext cx="5976663" cy="581460"/>
      </dsp:txXfrm>
    </dsp:sp>
    <dsp:sp modelId="{8178734C-AD89-424A-AA1F-CB3AA18EAF08}">
      <dsp:nvSpPr>
        <dsp:cNvPr id="0" name=""/>
        <dsp:cNvSpPr/>
      </dsp:nvSpPr>
      <dsp:spPr>
        <a:xfrm rot="10800000">
          <a:off x="0" y="1772231"/>
          <a:ext cx="5976663" cy="894286"/>
        </a:xfrm>
        <a:prstGeom prst="upArrowCallout">
          <a:avLst/>
        </a:prstGeom>
        <a:solidFill>
          <a:srgbClr val="00B0F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a:solidFill>
                <a:sysClr val="windowText" lastClr="000000"/>
              </a:solidFill>
              <a:latin typeface="Times New Roman" pitchFamily="18" charset="0"/>
              <a:ea typeface="+mn-ea"/>
              <a:cs typeface="Times New Roman" pitchFamily="18" charset="0"/>
            </a:rPr>
            <a:t>Sembol Sözlüğü Oluşturma</a:t>
          </a:r>
        </a:p>
      </dsp:txBody>
      <dsp:txXfrm rot="10800000">
        <a:off x="0" y="1772231"/>
        <a:ext cx="5976663" cy="581080"/>
      </dsp:txXfrm>
    </dsp:sp>
    <dsp:sp modelId="{40FC9A8E-9FB7-4B45-8547-758E631C7F3D}">
      <dsp:nvSpPr>
        <dsp:cNvPr id="0" name=""/>
        <dsp:cNvSpPr/>
      </dsp:nvSpPr>
      <dsp:spPr>
        <a:xfrm rot="10800000">
          <a:off x="0" y="886666"/>
          <a:ext cx="5976663" cy="894286"/>
        </a:xfrm>
        <a:prstGeom prst="upArrowCallout">
          <a:avLst/>
        </a:prstGeom>
        <a:solidFill>
          <a:srgbClr val="92D05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a:solidFill>
                <a:sysClr val="windowText" lastClr="000000"/>
              </a:solidFill>
              <a:latin typeface="Times New Roman" pitchFamily="18" charset="0"/>
              <a:ea typeface="+mn-ea"/>
              <a:cs typeface="Times New Roman" pitchFamily="18" charset="0"/>
            </a:rPr>
            <a:t> Giriş ve Model Olma </a:t>
          </a:r>
        </a:p>
      </dsp:txBody>
      <dsp:txXfrm rot="10800000">
        <a:off x="0" y="886666"/>
        <a:ext cx="5976663" cy="581080"/>
      </dsp:txXfrm>
    </dsp:sp>
    <dsp:sp modelId="{119DE66D-2C38-4C95-BAE5-4738BF67A822}">
      <dsp:nvSpPr>
        <dsp:cNvPr id="0" name=""/>
        <dsp:cNvSpPr/>
      </dsp:nvSpPr>
      <dsp:spPr>
        <a:xfrm rot="10800000">
          <a:off x="0" y="1101"/>
          <a:ext cx="5976663" cy="894286"/>
        </a:xfrm>
        <a:prstGeom prst="upArrowCallout">
          <a:avLst/>
        </a:prstGeom>
        <a:solidFill>
          <a:srgbClr val="FFFF0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tr-TR" sz="2100" kern="1200">
              <a:solidFill>
                <a:sysClr val="windowText" lastClr="000000"/>
              </a:solidFill>
              <a:latin typeface="Times New Roman" pitchFamily="18" charset="0"/>
              <a:ea typeface="+mn-ea"/>
              <a:cs typeface="Times New Roman" pitchFamily="18" charset="0"/>
            </a:rPr>
            <a:t>Hedef Davranışı Belirleme</a:t>
          </a:r>
        </a:p>
      </dsp:txBody>
      <dsp:txXfrm rot="10800000">
        <a:off x="0" y="1101"/>
        <a:ext cx="5976663" cy="581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89502-31F1-431F-B8D3-895005F5A543}">
      <dsp:nvSpPr>
        <dsp:cNvPr id="0" name=""/>
        <dsp:cNvSpPr/>
      </dsp:nvSpPr>
      <dsp:spPr>
        <a:xfrm>
          <a:off x="0" y="3703000"/>
          <a:ext cx="7315200" cy="486016"/>
        </a:xfrm>
        <a:prstGeom prst="rect">
          <a:avLst/>
        </a:prstGeom>
        <a:solidFill>
          <a:srgbClr val="8064A2">
            <a:lumMod val="40000"/>
            <a:lumOff val="60000"/>
          </a:srgbClr>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Doğal Ortamlarda Beceriyi Pratik Etme </a:t>
          </a:r>
        </a:p>
      </dsp:txBody>
      <dsp:txXfrm>
        <a:off x="0" y="3703000"/>
        <a:ext cx="7315200" cy="486016"/>
      </dsp:txXfrm>
    </dsp:sp>
    <dsp:sp modelId="{14E02330-C052-4057-8108-5F57433C0DDB}">
      <dsp:nvSpPr>
        <dsp:cNvPr id="0" name=""/>
        <dsp:cNvSpPr/>
      </dsp:nvSpPr>
      <dsp:spPr>
        <a:xfrm rot="10800000">
          <a:off x="0" y="2962797"/>
          <a:ext cx="7315200" cy="747493"/>
        </a:xfrm>
        <a:prstGeom prst="upArrowCallout">
          <a:avLst/>
        </a:prstGeom>
        <a:solidFill>
          <a:srgbClr val="FF66CC"/>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AKILLI Tahta ile Sosyal Öyküyü Sunma </a:t>
          </a:r>
        </a:p>
      </dsp:txBody>
      <dsp:txXfrm rot="10800000">
        <a:off x="0" y="2962797"/>
        <a:ext cx="7315200" cy="485699"/>
      </dsp:txXfrm>
    </dsp:sp>
    <dsp:sp modelId="{C02934C0-83C1-40BC-9E28-3EEAC11A6550}">
      <dsp:nvSpPr>
        <dsp:cNvPr id="0" name=""/>
        <dsp:cNvSpPr/>
      </dsp:nvSpPr>
      <dsp:spPr>
        <a:xfrm rot="10800000">
          <a:off x="0" y="2222593"/>
          <a:ext cx="7315200" cy="747493"/>
        </a:xfrm>
        <a:prstGeom prst="upArrowCallout">
          <a:avLst/>
        </a:prstGeom>
        <a:solidFill>
          <a:srgbClr val="4F81BD">
            <a:hueOff val="0"/>
            <a:satOff val="0"/>
            <a:lumOff val="0"/>
            <a:alphaOff val="0"/>
          </a:srgbClr>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Kendine Model Olma Kullanma</a:t>
          </a:r>
        </a:p>
      </dsp:txBody>
      <dsp:txXfrm rot="10800000">
        <a:off x="0" y="2222593"/>
        <a:ext cx="7315200" cy="485699"/>
      </dsp:txXfrm>
    </dsp:sp>
    <dsp:sp modelId="{8178734C-AD89-424A-AA1F-CB3AA18EAF08}">
      <dsp:nvSpPr>
        <dsp:cNvPr id="0" name=""/>
        <dsp:cNvSpPr/>
      </dsp:nvSpPr>
      <dsp:spPr>
        <a:xfrm rot="10800000">
          <a:off x="0" y="1482389"/>
          <a:ext cx="7315200" cy="747493"/>
        </a:xfrm>
        <a:prstGeom prst="upArrowCallout">
          <a:avLst/>
        </a:prstGeom>
        <a:solidFill>
          <a:srgbClr val="00B0F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Bilgisayar Kullanma</a:t>
          </a:r>
        </a:p>
      </dsp:txBody>
      <dsp:txXfrm rot="10800000">
        <a:off x="0" y="1482389"/>
        <a:ext cx="7315200" cy="485699"/>
      </dsp:txXfrm>
    </dsp:sp>
    <dsp:sp modelId="{40FC9A8E-9FB7-4B45-8547-758E631C7F3D}">
      <dsp:nvSpPr>
        <dsp:cNvPr id="0" name=""/>
        <dsp:cNvSpPr/>
      </dsp:nvSpPr>
      <dsp:spPr>
        <a:xfrm rot="10800000">
          <a:off x="0" y="742186"/>
          <a:ext cx="7315200" cy="747493"/>
        </a:xfrm>
        <a:prstGeom prst="upArrowCallout">
          <a:avLst/>
        </a:prstGeom>
        <a:solidFill>
          <a:srgbClr val="92D05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Sosyal Öykü Hazırlama</a:t>
          </a:r>
        </a:p>
      </dsp:txBody>
      <dsp:txXfrm rot="10800000">
        <a:off x="0" y="742186"/>
        <a:ext cx="7315200" cy="485699"/>
      </dsp:txXfrm>
    </dsp:sp>
    <dsp:sp modelId="{119DE66D-2C38-4C95-BAE5-4738BF67A822}">
      <dsp:nvSpPr>
        <dsp:cNvPr id="0" name=""/>
        <dsp:cNvSpPr/>
      </dsp:nvSpPr>
      <dsp:spPr>
        <a:xfrm rot="10800000">
          <a:off x="0" y="1832"/>
          <a:ext cx="7315200" cy="747493"/>
        </a:xfrm>
        <a:prstGeom prst="upArrowCallout">
          <a:avLst/>
        </a:prstGeom>
        <a:solidFill>
          <a:srgbClr val="FFFF0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a:solidFill>
                <a:sysClr val="windowText" lastClr="000000"/>
              </a:solidFill>
              <a:latin typeface="Times New Roman" pitchFamily="18" charset="0"/>
              <a:ea typeface="+mn-ea"/>
              <a:cs typeface="Times New Roman" pitchFamily="18" charset="0"/>
            </a:rPr>
            <a:t>Hedef</a:t>
          </a:r>
          <a:r>
            <a:rPr lang="tr-TR" sz="1200" kern="1200">
              <a:solidFill>
                <a:sysClr val="windowText" lastClr="000000"/>
              </a:solidFill>
              <a:latin typeface="Calibri"/>
              <a:ea typeface="+mn-ea"/>
              <a:cs typeface="+mn-cs"/>
            </a:rPr>
            <a:t> </a:t>
          </a:r>
          <a:r>
            <a:rPr lang="tr-TR" sz="1200" kern="1200">
              <a:solidFill>
                <a:sysClr val="windowText" lastClr="000000"/>
              </a:solidFill>
              <a:latin typeface="Times New Roman" pitchFamily="18" charset="0"/>
              <a:ea typeface="+mn-ea"/>
              <a:cs typeface="Times New Roman" pitchFamily="18" charset="0"/>
            </a:rPr>
            <a:t>Davranışı Belirleme</a:t>
          </a:r>
        </a:p>
      </dsp:txBody>
      <dsp:txXfrm rot="10800000">
        <a:off x="0" y="1832"/>
        <a:ext cx="7315200" cy="4856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30745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200416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11</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627784" y="3284984"/>
            <a:ext cx="6187604" cy="2349064"/>
          </a:xfrm>
          <a:effectLst>
            <a:outerShdw dist="17961" dir="2700000" sx="1000" sy="1000" algn="ctr" rotWithShape="0">
              <a:schemeClr val="accent5"/>
            </a:outerShdw>
          </a:effectLst>
        </p:spPr>
        <p:txBody>
          <a:bodyPr/>
          <a:lstStyle/>
          <a:p>
            <a:pPr algn="r">
              <a:defRPr/>
            </a:pPr>
            <a:r>
              <a:rPr lang="tr-TR" dirty="0" smtClean="0">
                <a:solidFill>
                  <a:srgbClr val="FF0000"/>
                </a:solidFill>
              </a:rPr>
              <a:t>Öykü Temelli Müdahalelerde Çizgi Film ve Karikatürler ve Akıllı Tahta Uygulamaları </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Çizgi Film ve Karikatürler</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r>
              <a:rPr lang="tr-TR" sz="1800" dirty="0" smtClean="0"/>
              <a:t>Küçük yaştaki öğrencilerin içinde bulundukları sosyal durumları anlamalarını kolaylaştırmak amacıyla sosyal öykülere göre daha kısa olan öyküler ve çizgi semboller aracılığıyla kazandırmayı hedefleyen öykü temelli uygulamalardan biridir.  </a:t>
            </a:r>
          </a:p>
          <a:p>
            <a:pPr marL="0" indent="0">
              <a:buNone/>
            </a:pPr>
            <a:endParaRPr lang="tr-TR" sz="1800" dirty="0" smtClean="0"/>
          </a:p>
          <a:p>
            <a:pPr marL="0" indent="0">
              <a:buNone/>
            </a:pPr>
            <a:r>
              <a:rPr lang="tr-TR" sz="1800" dirty="0" smtClean="0"/>
              <a:t>Bu uygulamada öğrencilerin o an yaşadıkları sosyal bir durumun gözlenmesiyle oluşturulan öykü ve çizgi resimler aracılığıyla öğrencinin yapması gereken davranışlara ilişkin ipucu sunulur.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Çizgi Film ve Karikatürler Aşamalar</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r>
              <a:rPr lang="tr-TR" sz="1800" dirty="0" smtClean="0"/>
              <a:t> </a:t>
            </a:r>
            <a:endParaRPr lang="ru-RU" sz="1800" dirty="0" smtClean="0"/>
          </a:p>
        </p:txBody>
      </p:sp>
      <p:graphicFrame>
        <p:nvGraphicFramePr>
          <p:cNvPr id="4" name="Diyagram 3"/>
          <p:cNvGraphicFramePr/>
          <p:nvPr>
            <p:extLst>
              <p:ext uri="{D42A27DB-BD31-4B8C-83A1-F6EECF244321}">
                <p14:modId xmlns:p14="http://schemas.microsoft.com/office/powerpoint/2010/main" val="1603629401"/>
              </p:ext>
            </p:extLst>
          </p:nvPr>
        </p:nvGraphicFramePr>
        <p:xfrm>
          <a:off x="1763688" y="2276872"/>
          <a:ext cx="5976663" cy="3240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094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Hedef Davranışı Belirleme</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r>
              <a:rPr lang="tr-TR" sz="1800" dirty="0" smtClean="0"/>
              <a:t> </a:t>
            </a:r>
            <a:endParaRPr lang="ru-RU" sz="1800" dirty="0" smtClean="0"/>
          </a:p>
        </p:txBody>
      </p:sp>
      <p:sp>
        <p:nvSpPr>
          <p:cNvPr id="5" name="Dikdörtgen 4"/>
          <p:cNvSpPr/>
          <p:nvPr/>
        </p:nvSpPr>
        <p:spPr>
          <a:xfrm>
            <a:off x="1043608" y="2348880"/>
            <a:ext cx="5814392" cy="830997"/>
          </a:xfrm>
          <a:prstGeom prst="rect">
            <a:avLst/>
          </a:prstGeom>
        </p:spPr>
        <p:txBody>
          <a:bodyPr wrap="square">
            <a:spAutoFit/>
          </a:bodyPr>
          <a:lstStyle/>
          <a:p>
            <a:r>
              <a:rPr lang="tr-TR" dirty="0">
                <a:latin typeface="Times New Roman" panose="02020603050405020304" pitchFamily="18" charset="0"/>
                <a:ea typeface="Calibri" panose="020F0502020204030204" pitchFamily="34" charset="0"/>
              </a:rPr>
              <a:t>Hedef davranış her zaman olduğu gibi davranışsal teknikler kullanılarak belirlenir.</a:t>
            </a:r>
            <a:endParaRPr lang="tr-TR" dirty="0"/>
          </a:p>
        </p:txBody>
      </p:sp>
    </p:spTree>
    <p:extLst>
      <p:ext uri="{BB962C8B-B14F-4D97-AF65-F5344CB8AC3E}">
        <p14:creationId xmlns:p14="http://schemas.microsoft.com/office/powerpoint/2010/main" val="1293412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Giriş ve Model Olma</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r>
              <a:rPr lang="tr-TR" sz="1800" dirty="0" smtClean="0"/>
              <a:t>İlk olarak </a:t>
            </a:r>
            <a:r>
              <a:rPr lang="tr-TR" sz="1800" dirty="0"/>
              <a:t>bir kâğıdın üzerine dört panel çizilir ve katlanıp zımbalanarak bir kitap haline </a:t>
            </a:r>
            <a:r>
              <a:rPr lang="tr-TR" sz="1800" dirty="0" smtClean="0"/>
              <a:t>getirilir.</a:t>
            </a:r>
          </a:p>
          <a:p>
            <a:pPr marL="0" indent="0">
              <a:buNone/>
            </a:pPr>
            <a:endParaRPr lang="tr-TR" sz="1800" dirty="0"/>
          </a:p>
          <a:p>
            <a:pPr marL="0" indent="0">
              <a:buNone/>
            </a:pPr>
            <a:r>
              <a:rPr lang="tr-TR" sz="1800" dirty="0" smtClean="0"/>
              <a:t>İkinci olarak öğrencinin </a:t>
            </a:r>
            <a:r>
              <a:rPr lang="tr-TR" sz="1800" dirty="0"/>
              <a:t>üstesinden gelmekte zorlandığı sosyal durum için bir fırsatın çıkması beklenir. Durum ortaya çıktığında kitabın ilk sayfası açılır ve öğrenciyle birlikte yaşanan durumu betimleyen figürler çizilir. Konuşma balonlarında söylenenler ve hissedilen duygular </a:t>
            </a:r>
            <a:r>
              <a:rPr lang="tr-TR" sz="1800" dirty="0" smtClean="0"/>
              <a:t>ve çözüm yolları belirtilir</a:t>
            </a:r>
            <a:r>
              <a:rPr lang="tr-TR" sz="1800" dirty="0"/>
              <a:t>. </a:t>
            </a:r>
            <a:r>
              <a:rPr lang="tr-TR" sz="1800" dirty="0" smtClean="0"/>
              <a:t> </a:t>
            </a:r>
          </a:p>
          <a:p>
            <a:pPr marL="0" indent="0">
              <a:buNone/>
            </a:pPr>
            <a:endParaRPr lang="tr-TR" sz="1800" dirty="0" smtClean="0"/>
          </a:p>
          <a:p>
            <a:pPr marL="0" indent="0">
              <a:buNone/>
            </a:pPr>
            <a:r>
              <a:rPr lang="tr-TR" sz="1800" dirty="0" smtClean="0"/>
              <a:t> </a:t>
            </a:r>
            <a:endParaRPr lang="ru-RU" sz="1800" dirty="0" smtClean="0"/>
          </a:p>
        </p:txBody>
      </p:sp>
    </p:spTree>
    <p:extLst>
      <p:ext uri="{BB962C8B-B14F-4D97-AF65-F5344CB8AC3E}">
        <p14:creationId xmlns:p14="http://schemas.microsoft.com/office/powerpoint/2010/main" val="2286458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Sembol Sözlüğü Oluşturma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Ertesi gün </a:t>
            </a:r>
            <a:r>
              <a:rPr lang="tr-TR" sz="1800" dirty="0"/>
              <a:t>öğrenciyle birlikte kitap açılır. Öğrenciyle onun öyküsünde kimlerin olabileceği ve bu kişilerin resimlerinin nasıl çizileceği </a:t>
            </a:r>
            <a:r>
              <a:rPr lang="tr-TR" sz="1800" dirty="0" smtClean="0"/>
              <a:t>tartışılarak baloncuklara yazılır. </a:t>
            </a:r>
            <a:endParaRPr lang="tr-TR" sz="1800" dirty="0"/>
          </a:p>
        </p:txBody>
      </p:sp>
    </p:spTree>
    <p:extLst>
      <p:ext uri="{BB962C8B-B14F-4D97-AF65-F5344CB8AC3E}">
        <p14:creationId xmlns:p14="http://schemas.microsoft.com/office/powerpoint/2010/main" val="3370747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Uygulamayı Pekiştirme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t>Öğrenci </a:t>
            </a:r>
            <a:r>
              <a:rPr lang="tr-TR" sz="1800" dirty="0"/>
              <a:t>öğretmenle birlikte çatışma olmasa bile günde en az bir etkileşimin olayını resmederek tanımlar ve çizgi resimli öyküler oluşturur. </a:t>
            </a:r>
            <a:r>
              <a:rPr lang="tr-TR" sz="1800" dirty="0" smtClean="0"/>
              <a:t> </a:t>
            </a:r>
          </a:p>
          <a:p>
            <a:pPr marL="0" indent="0">
              <a:buNone/>
            </a:pPr>
            <a:endParaRPr lang="tr-TR" sz="1800" dirty="0" smtClean="0"/>
          </a:p>
          <a:p>
            <a:pPr marL="0" indent="0">
              <a:buNone/>
            </a:pPr>
            <a:r>
              <a:rPr lang="tr-TR" sz="1800" dirty="0" smtClean="0"/>
              <a:t>Öğrenci </a:t>
            </a:r>
            <a:r>
              <a:rPr lang="tr-TR" sz="1800" dirty="0"/>
              <a:t>hedeflenen beceriyi tam ve bağımsız yapana kadar uygulama devam </a:t>
            </a:r>
            <a:r>
              <a:rPr lang="tr-TR" sz="1800" dirty="0" smtClean="0"/>
              <a:t>etmelidir. </a:t>
            </a:r>
            <a:endParaRPr lang="tr-TR" sz="1800" dirty="0"/>
          </a:p>
          <a:p>
            <a:pPr marL="0" indent="0">
              <a:buNone/>
            </a:pPr>
            <a:endParaRPr lang="ru-RU" sz="1800" dirty="0" smtClean="0"/>
          </a:p>
        </p:txBody>
      </p:sp>
    </p:spTree>
    <p:extLst>
      <p:ext uri="{BB962C8B-B14F-4D97-AF65-F5344CB8AC3E}">
        <p14:creationId xmlns:p14="http://schemas.microsoft.com/office/powerpoint/2010/main" val="3846680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AKILLI Tahta Uygulamaları</a:t>
            </a:r>
            <a:endParaRPr lang="tr-TR" dirty="0"/>
          </a:p>
        </p:txBody>
      </p:sp>
      <p:sp>
        <p:nvSpPr>
          <p:cNvPr id="3" name="İçerik Yer Tutucusu 2"/>
          <p:cNvSpPr>
            <a:spLocks noGrp="1"/>
          </p:cNvSpPr>
          <p:nvPr>
            <p:ph idx="1"/>
          </p:nvPr>
        </p:nvSpPr>
        <p:spPr/>
        <p:txBody>
          <a:bodyPr/>
          <a:lstStyle/>
          <a:p>
            <a:pPr marL="0" indent="0">
              <a:buNone/>
            </a:pPr>
            <a:r>
              <a:rPr lang="tr-TR" dirty="0"/>
              <a:t>AKILLI Tahta uygulamaları öğrencilerin içinde bulundukları sosyal durumları anlamalarını sağlamak ve sosyal becerileri öğretmek amacıyla sosyal öykü uygulaması ile akıllı tahta teknolojisi birleştirilerek yapıldığı öykü temelli bir başka stratejidir. </a:t>
            </a:r>
            <a:endParaRPr lang="tr-TR" dirty="0"/>
          </a:p>
        </p:txBody>
      </p:sp>
    </p:spTree>
    <p:extLst>
      <p:ext uri="{BB962C8B-B14F-4D97-AF65-F5344CB8AC3E}">
        <p14:creationId xmlns:p14="http://schemas.microsoft.com/office/powerpoint/2010/main" val="3924341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Aşamalar </a:t>
            </a:r>
            <a:endParaRPr lang="tr-TR" dirty="0"/>
          </a:p>
        </p:txBody>
      </p:sp>
      <p:graphicFrame>
        <p:nvGraphicFramePr>
          <p:cNvPr id="4" name="İçerik Yer Tutucusu 3"/>
          <p:cNvGraphicFramePr>
            <a:graphicFrameLocks noGrp="1"/>
          </p:cNvGraphicFramePr>
          <p:nvPr>
            <p:ph idx="1"/>
          </p:nvPr>
        </p:nvGraphicFramePr>
        <p:xfrm>
          <a:off x="971550" y="1524000"/>
          <a:ext cx="73152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0825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611560" y="1484784"/>
            <a:ext cx="7675190" cy="4608512"/>
          </a:xfrm>
        </p:spPr>
        <p:txBody>
          <a:bodyPr/>
          <a:lstStyle/>
          <a:p>
            <a:pPr marL="0" indent="0">
              <a:buNone/>
            </a:pPr>
            <a:r>
              <a:rPr lang="tr-TR" dirty="0"/>
              <a:t>AKILLI Tahta uygulamalarında ilk olarak hedef davranış belirlendikten sonra daha önce açıkladığımız sosyal öykü hazırlama kuralları çerçevesinde öykü oluşturulur. Daha sonra bilgisayarda öykünün PowerPoint sunumu hazırlanır. </a:t>
            </a:r>
            <a:endParaRPr lang="tr-TR" dirty="0" smtClean="0"/>
          </a:p>
          <a:p>
            <a:pPr marL="0" indent="0">
              <a:buNone/>
            </a:pPr>
            <a:r>
              <a:rPr lang="tr-TR" dirty="0" smtClean="0"/>
              <a:t>Öykü AKILLI </a:t>
            </a:r>
            <a:r>
              <a:rPr lang="tr-TR" dirty="0"/>
              <a:t>Tahtada okunması belirlenen saatlerde öğrenciye gösterilir ve ekrana dokunması istenir. </a:t>
            </a:r>
            <a:endParaRPr lang="tr-TR" dirty="0"/>
          </a:p>
        </p:txBody>
      </p:sp>
    </p:spTree>
    <p:extLst>
      <p:ext uri="{BB962C8B-B14F-4D97-AF65-F5344CB8AC3E}">
        <p14:creationId xmlns:p14="http://schemas.microsoft.com/office/powerpoint/2010/main" val="356907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81200" y="1196752"/>
            <a:ext cx="6449566" cy="4446240"/>
          </a:xfrm>
        </p:spPr>
        <p:txBody>
          <a:bodyPr/>
          <a:lstStyle/>
          <a:p>
            <a:pPr marL="0" indent="0">
              <a:buNone/>
            </a:pPr>
            <a:r>
              <a:rPr lang="tr-TR" sz="1000" dirty="0" err="1"/>
              <a:t>Coogle</a:t>
            </a:r>
            <a:r>
              <a:rPr lang="tr-TR" sz="1000" dirty="0"/>
              <a:t>, C. G., </a:t>
            </a:r>
            <a:r>
              <a:rPr lang="tr-TR" sz="1000" dirty="0" err="1"/>
              <a:t>Ahmed</a:t>
            </a:r>
            <a:r>
              <a:rPr lang="tr-TR" sz="1000" dirty="0"/>
              <a:t>, S., </a:t>
            </a:r>
            <a:r>
              <a:rPr lang="tr-TR" sz="1000" dirty="0" err="1"/>
              <a:t>Aljaffal</a:t>
            </a:r>
            <a:r>
              <a:rPr lang="tr-TR" sz="1000" dirty="0"/>
              <a:t>, M. A., </a:t>
            </a:r>
            <a:r>
              <a:rPr lang="tr-TR" sz="1000" dirty="0" err="1"/>
              <a:t>Alsheef</a:t>
            </a:r>
            <a:r>
              <a:rPr lang="tr-TR" sz="1000" dirty="0"/>
              <a:t>, M. Y. &amp; Hamdi, H. A. (2017). </a:t>
            </a:r>
            <a:r>
              <a:rPr lang="tr-TR" sz="1000" dirty="0" err="1"/>
              <a:t>Social</a:t>
            </a:r>
            <a:r>
              <a:rPr lang="tr-TR" sz="1000" dirty="0"/>
              <a:t> </a:t>
            </a:r>
            <a:r>
              <a:rPr lang="tr-TR" sz="1000" dirty="0" err="1"/>
              <a:t>narrative</a:t>
            </a:r>
            <a:r>
              <a:rPr lang="tr-TR" sz="1000" dirty="0"/>
              <a:t> </a:t>
            </a:r>
            <a:r>
              <a:rPr lang="tr-TR" sz="1000" dirty="0" err="1"/>
              <a:t>strategies</a:t>
            </a:r>
            <a:r>
              <a:rPr lang="tr-TR" sz="1000" dirty="0"/>
              <a:t> </a:t>
            </a:r>
            <a:r>
              <a:rPr lang="tr-TR" sz="1000" dirty="0" err="1"/>
              <a:t>to</a:t>
            </a:r>
            <a:r>
              <a:rPr lang="tr-TR" sz="1000" dirty="0"/>
              <a:t> </a:t>
            </a:r>
            <a:r>
              <a:rPr lang="tr-TR" sz="1000" dirty="0" err="1"/>
              <a:t>support</a:t>
            </a:r>
            <a:r>
              <a:rPr lang="tr-TR" sz="1000" dirty="0"/>
              <a:t> </a:t>
            </a:r>
            <a:r>
              <a:rPr lang="tr-TR" sz="1000" dirty="0" err="1"/>
              <a:t>children</a:t>
            </a:r>
            <a:r>
              <a:rPr lang="tr-TR" sz="1000" dirty="0"/>
              <a:t> </a:t>
            </a:r>
            <a:r>
              <a:rPr lang="tr-TR" sz="1000" dirty="0" err="1"/>
              <a:t>with</a:t>
            </a:r>
            <a:r>
              <a:rPr lang="tr-TR" sz="1000" dirty="0"/>
              <a:t> </a:t>
            </a:r>
            <a:r>
              <a:rPr lang="tr-TR" sz="1000" dirty="0" err="1"/>
              <a:t>autism</a:t>
            </a:r>
            <a:r>
              <a:rPr lang="tr-TR" sz="1000" dirty="0"/>
              <a:t> </a:t>
            </a:r>
            <a:r>
              <a:rPr lang="tr-TR" sz="1000" dirty="0" err="1"/>
              <a:t>spectrum</a:t>
            </a:r>
            <a:r>
              <a:rPr lang="tr-TR" sz="1000" dirty="0"/>
              <a:t> </a:t>
            </a:r>
            <a:r>
              <a:rPr lang="tr-TR" sz="1000" dirty="0" err="1"/>
              <a:t>disorder</a:t>
            </a:r>
            <a:r>
              <a:rPr lang="tr-TR" sz="1000" dirty="0"/>
              <a:t>. </a:t>
            </a:r>
            <a:r>
              <a:rPr lang="tr-TR" sz="1000" i="1" dirty="0" err="1"/>
              <a:t>Early</a:t>
            </a:r>
            <a:r>
              <a:rPr lang="tr-TR" sz="1000" i="1" dirty="0"/>
              <a:t> </a:t>
            </a:r>
            <a:r>
              <a:rPr lang="tr-TR" sz="1000" i="1" dirty="0" err="1"/>
              <a:t>Childhood</a:t>
            </a:r>
            <a:r>
              <a:rPr lang="tr-TR" sz="1000" i="1" dirty="0"/>
              <a:t> </a:t>
            </a:r>
            <a:r>
              <a:rPr lang="tr-TR" sz="1000" i="1" dirty="0" err="1"/>
              <a:t>Education</a:t>
            </a:r>
            <a:r>
              <a:rPr lang="tr-TR" sz="1000" i="1" dirty="0"/>
              <a:t> </a:t>
            </a:r>
            <a:r>
              <a:rPr lang="tr-TR" sz="1000" i="1" dirty="0" err="1"/>
              <a:t>Journal</a:t>
            </a:r>
            <a:r>
              <a:rPr lang="tr-TR" sz="1000" i="1" dirty="0"/>
              <a:t>, 46</a:t>
            </a:r>
            <a:r>
              <a:rPr lang="tr-TR" sz="1000" dirty="0"/>
              <a:t>(4), 445–450.  </a:t>
            </a:r>
            <a:r>
              <a:rPr lang="tr-TR" sz="1000" u="sng" dirty="0" smtClean="0"/>
              <a:t>10.1007/s10643-017-0873-7</a:t>
            </a:r>
            <a:endParaRPr lang="tr-TR" sz="1000" dirty="0"/>
          </a:p>
          <a:p>
            <a:pPr marL="0" indent="0">
              <a:buNone/>
            </a:pPr>
            <a:r>
              <a:rPr lang="tr-TR" sz="1000" dirty="0" err="1" smtClean="0"/>
              <a:t>Glaeser</a:t>
            </a:r>
            <a:r>
              <a:rPr lang="tr-TR" sz="1000" dirty="0"/>
              <a:t>, B. C., </a:t>
            </a:r>
            <a:r>
              <a:rPr lang="tr-TR" sz="1000" dirty="0" err="1"/>
              <a:t>Pierson</a:t>
            </a:r>
            <a:r>
              <a:rPr lang="tr-TR" sz="1000" dirty="0"/>
              <a:t>, M. R., &amp; </a:t>
            </a:r>
            <a:r>
              <a:rPr lang="tr-TR" sz="1000" dirty="0" err="1"/>
              <a:t>Fritschmann</a:t>
            </a:r>
            <a:r>
              <a:rPr lang="tr-TR" sz="1000" dirty="0"/>
              <a:t>, N. (2003). Comic </a:t>
            </a:r>
            <a:r>
              <a:rPr lang="tr-TR" sz="1000" dirty="0" err="1"/>
              <a:t>strip</a:t>
            </a:r>
            <a:r>
              <a:rPr lang="tr-TR" sz="1000" dirty="0"/>
              <a:t> </a:t>
            </a:r>
            <a:r>
              <a:rPr lang="tr-TR" sz="1000" dirty="0" err="1"/>
              <a:t>conversation</a:t>
            </a:r>
            <a:r>
              <a:rPr lang="tr-TR" sz="1000" dirty="0"/>
              <a:t>: A </a:t>
            </a:r>
            <a:r>
              <a:rPr lang="tr-TR" sz="1000" dirty="0" err="1"/>
              <a:t>positive</a:t>
            </a:r>
            <a:r>
              <a:rPr lang="tr-TR" sz="1000" dirty="0"/>
              <a:t> </a:t>
            </a:r>
            <a:r>
              <a:rPr lang="tr-TR" sz="1000" dirty="0" err="1"/>
              <a:t>behavioral</a:t>
            </a:r>
            <a:r>
              <a:rPr lang="tr-TR" sz="1000" dirty="0"/>
              <a:t> </a:t>
            </a:r>
            <a:r>
              <a:rPr lang="tr-TR" sz="1000" dirty="0" err="1"/>
              <a:t>support</a:t>
            </a:r>
            <a:r>
              <a:rPr lang="tr-TR" sz="1000" dirty="0"/>
              <a:t> </a:t>
            </a:r>
            <a:r>
              <a:rPr lang="tr-TR" sz="1000" dirty="0" err="1"/>
              <a:t>strategy</a:t>
            </a:r>
            <a:r>
              <a:rPr lang="tr-TR" sz="1000" dirty="0"/>
              <a:t>. </a:t>
            </a:r>
            <a:r>
              <a:rPr lang="tr-TR" sz="1000" i="1" dirty="0" err="1"/>
              <a:t>Teaching</a:t>
            </a:r>
            <a:r>
              <a:rPr lang="tr-TR" sz="1000" i="1" dirty="0"/>
              <a:t> </a:t>
            </a:r>
            <a:r>
              <a:rPr lang="tr-TR" sz="1000" i="1" dirty="0" err="1"/>
              <a:t>Exceptional</a:t>
            </a:r>
            <a:r>
              <a:rPr lang="tr-TR" sz="1000" i="1" dirty="0"/>
              <a:t> </a:t>
            </a:r>
            <a:r>
              <a:rPr lang="tr-TR" sz="1000" i="1" dirty="0" err="1"/>
              <a:t>Children</a:t>
            </a:r>
            <a:r>
              <a:rPr lang="tr-TR" sz="1000" dirty="0"/>
              <a:t>, </a:t>
            </a:r>
            <a:r>
              <a:rPr lang="tr-TR" sz="1000" i="1" dirty="0"/>
              <a:t>36</a:t>
            </a:r>
            <a:r>
              <a:rPr lang="tr-TR" sz="1000" dirty="0"/>
              <a:t>(2), 14–19.  </a:t>
            </a:r>
            <a:r>
              <a:rPr lang="tr-TR" sz="1000" u="sng" dirty="0"/>
              <a:t>10.1177/004005990303600202</a:t>
            </a:r>
            <a:r>
              <a:rPr lang="tr-TR" sz="1000" u="sng" dirty="0" smtClean="0"/>
              <a:t>.</a:t>
            </a:r>
          </a:p>
          <a:p>
            <a:pPr marL="0" indent="0">
              <a:buNone/>
            </a:pPr>
            <a:r>
              <a:rPr lang="tr-TR" sz="1000" dirty="0" err="1"/>
              <a:t>Xin</a:t>
            </a:r>
            <a:r>
              <a:rPr lang="tr-TR" sz="1000" dirty="0"/>
              <a:t>, J. F., &amp; </a:t>
            </a:r>
            <a:r>
              <a:rPr lang="tr-TR" sz="1000" dirty="0" err="1"/>
              <a:t>Sutman</a:t>
            </a:r>
            <a:r>
              <a:rPr lang="tr-TR" sz="1000" dirty="0"/>
              <a:t>, F. X. (2011). Using </a:t>
            </a:r>
            <a:r>
              <a:rPr lang="tr-TR" sz="1000" dirty="0" err="1"/>
              <a:t>the</a:t>
            </a:r>
            <a:r>
              <a:rPr lang="tr-TR" sz="1000" dirty="0"/>
              <a:t> </a:t>
            </a:r>
            <a:r>
              <a:rPr lang="tr-TR" sz="1000" dirty="0" err="1"/>
              <a:t>smart</a:t>
            </a:r>
            <a:r>
              <a:rPr lang="tr-TR" sz="1000" dirty="0"/>
              <a:t> board in </a:t>
            </a:r>
            <a:r>
              <a:rPr lang="tr-TR" sz="1000" dirty="0" err="1"/>
              <a:t>teaching</a:t>
            </a:r>
            <a:r>
              <a:rPr lang="tr-TR" sz="1000" dirty="0"/>
              <a:t> </a:t>
            </a:r>
            <a:r>
              <a:rPr lang="tr-TR" sz="1000" dirty="0" err="1"/>
              <a:t>social</a:t>
            </a:r>
            <a:r>
              <a:rPr lang="tr-TR" sz="1000" dirty="0"/>
              <a:t> </a:t>
            </a:r>
            <a:r>
              <a:rPr lang="tr-TR" sz="1000" dirty="0" err="1"/>
              <a:t>stories</a:t>
            </a:r>
            <a:r>
              <a:rPr lang="tr-TR" sz="1000" dirty="0"/>
              <a:t> </a:t>
            </a:r>
            <a:r>
              <a:rPr lang="tr-TR" sz="1000" dirty="0" err="1"/>
              <a:t>to</a:t>
            </a:r>
            <a:r>
              <a:rPr lang="tr-TR" sz="1000" dirty="0"/>
              <a:t> </a:t>
            </a:r>
            <a:r>
              <a:rPr lang="tr-TR" sz="1000" dirty="0" err="1"/>
              <a:t>students</a:t>
            </a:r>
            <a:r>
              <a:rPr lang="tr-TR" sz="1000" dirty="0"/>
              <a:t> </a:t>
            </a:r>
            <a:r>
              <a:rPr lang="tr-TR" sz="1000" dirty="0" err="1"/>
              <a:t>with</a:t>
            </a:r>
            <a:r>
              <a:rPr lang="tr-TR" sz="1000" dirty="0"/>
              <a:t> </a:t>
            </a:r>
            <a:r>
              <a:rPr lang="tr-TR" sz="1000" dirty="0" err="1"/>
              <a:t>autism</a:t>
            </a:r>
            <a:r>
              <a:rPr lang="tr-TR" sz="1000" dirty="0"/>
              <a:t>. </a:t>
            </a:r>
            <a:r>
              <a:rPr lang="tr-TR" sz="1000" i="1" dirty="0" err="1"/>
              <a:t>Teaching</a:t>
            </a:r>
            <a:r>
              <a:rPr lang="tr-TR" sz="1000" i="1" dirty="0"/>
              <a:t> </a:t>
            </a:r>
            <a:r>
              <a:rPr lang="tr-TR" sz="1000" i="1" dirty="0" err="1"/>
              <a:t>Exceptional</a:t>
            </a:r>
            <a:r>
              <a:rPr lang="tr-TR" sz="1000" i="1" dirty="0"/>
              <a:t> </a:t>
            </a:r>
            <a:r>
              <a:rPr lang="tr-TR" sz="1000" i="1" dirty="0" err="1"/>
              <a:t>Children</a:t>
            </a:r>
            <a:r>
              <a:rPr lang="tr-TR" sz="1000" i="1" dirty="0"/>
              <a:t>,</a:t>
            </a:r>
            <a:r>
              <a:rPr lang="tr-TR" sz="1000" dirty="0"/>
              <a:t> </a:t>
            </a:r>
            <a:r>
              <a:rPr lang="tr-TR" sz="1000" i="1" dirty="0"/>
              <a:t>43</a:t>
            </a:r>
            <a:r>
              <a:rPr lang="tr-TR" sz="1000" dirty="0"/>
              <a:t>(4), 18–24.  </a:t>
            </a:r>
            <a:r>
              <a:rPr lang="tr-TR" sz="1000" u="sng" dirty="0"/>
              <a:t>10.1177/004005991104300402.</a:t>
            </a:r>
            <a:endParaRPr lang="tr-TR" sz="1000" dirty="0"/>
          </a:p>
          <a:p>
            <a:pPr marL="0" indent="0">
              <a:buNone/>
            </a:pPr>
            <a:endParaRPr lang="tr-TR" sz="1000" dirty="0"/>
          </a:p>
          <a:p>
            <a:pPr marL="0" indent="0">
              <a:buNone/>
            </a:pPr>
            <a:endParaRPr lang="tr-TR" sz="1000" dirty="0"/>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95</TotalTime>
  <Words>477</Words>
  <Application>Microsoft Office PowerPoint</Application>
  <PresentationFormat>Ekran Gösterisi (4:3)</PresentationFormat>
  <Paragraphs>59</Paragraphs>
  <Slides>11</Slides>
  <Notes>8</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Microsoft Sans Serif</vt:lpstr>
      <vt:lpstr>Times New Roman</vt:lpstr>
      <vt:lpstr>powerpoint-template-24</vt:lpstr>
      <vt:lpstr>Öykü Temelli Müdahalelerde Çizgi Film ve Karikatürler ve Akıllı Tahta Uygulamaları </vt:lpstr>
      <vt:lpstr> Çizgi Film ve Karikatürler</vt:lpstr>
      <vt:lpstr> Çizgi Film ve Karikatürler Aşamalar</vt:lpstr>
      <vt:lpstr> Hedef Davranışı Belirleme</vt:lpstr>
      <vt:lpstr>Giriş ve Model Olma</vt:lpstr>
      <vt:lpstr>  Sembol Sözlüğü Oluşturma </vt:lpstr>
      <vt:lpstr>Uygulamayı Pekiştirme </vt:lpstr>
      <vt:lpstr>AKILLI Tahta Uygulamaları</vt:lpstr>
      <vt:lpstr>Aşamalar </vt:lpstr>
      <vt:lpstr>PowerPoint Sunusu</vt:lpstr>
      <vt:lpstr>Kaynaklar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USER-PC</cp:lastModifiedBy>
  <cp:revision>22</cp:revision>
  <dcterms:created xsi:type="dcterms:W3CDTF">2012-04-20T20:16:23Z</dcterms:created>
  <dcterms:modified xsi:type="dcterms:W3CDTF">2021-03-08T11:00:15Z</dcterms:modified>
</cp:coreProperties>
</file>